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handoutMasterIdLst>
    <p:handoutMasterId r:id="rId21"/>
  </p:handoutMasterIdLst>
  <p:sldIdLst>
    <p:sldId id="261" r:id="rId5"/>
    <p:sldId id="282" r:id="rId6"/>
    <p:sldId id="280" r:id="rId7"/>
    <p:sldId id="279" r:id="rId8"/>
    <p:sldId id="266" r:id="rId9"/>
    <p:sldId id="273" r:id="rId10"/>
    <p:sldId id="267" r:id="rId11"/>
    <p:sldId id="272" r:id="rId12"/>
    <p:sldId id="263" r:id="rId13"/>
    <p:sldId id="264" r:id="rId14"/>
    <p:sldId id="270" r:id="rId15"/>
    <p:sldId id="268" r:id="rId16"/>
    <p:sldId id="281" r:id="rId17"/>
    <p:sldId id="275" r:id="rId18"/>
    <p:sldId id="277"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F58C4-1B9B-4404-ACE7-25D43EB5796E}" v="53" dt="2024-07-17T10:12:20.262"/>
    <p1510:client id="{696BC185-8E26-4F29-8582-F8D50F654C48}" v="3" dt="2024-07-16T01:21:12.397"/>
    <p1510:client id="{FB63DB18-B033-4168-9EDB-E9623C98E694}" v="137" dt="2024-07-17T10:18:49.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Bailey" userId="4429eb31-e86f-4bf0-b4ce-ec8bf35316ae" providerId="ADAL" clId="{323CB42B-D6D2-44A6-805E-4876F6907940}"/>
    <pc:docChg chg="undo custSel addSld modSld">
      <pc:chgData name="Isabel Bailey" userId="4429eb31-e86f-4bf0-b4ce-ec8bf35316ae" providerId="ADAL" clId="{323CB42B-D6D2-44A6-805E-4876F6907940}" dt="2023-12-11T23:44:27.535" v="165" actId="404"/>
      <pc:docMkLst>
        <pc:docMk/>
      </pc:docMkLst>
      <pc:sldChg chg="modSp mod">
        <pc:chgData name="Isabel Bailey" userId="4429eb31-e86f-4bf0-b4ce-ec8bf35316ae" providerId="ADAL" clId="{323CB42B-D6D2-44A6-805E-4876F6907940}" dt="2023-12-11T23:44:27.535" v="165" actId="404"/>
        <pc:sldMkLst>
          <pc:docMk/>
          <pc:sldMk cId="2597024591" sldId="266"/>
        </pc:sldMkLst>
        <pc:spChg chg="mod">
          <ac:chgData name="Isabel Bailey" userId="4429eb31-e86f-4bf0-b4ce-ec8bf35316ae" providerId="ADAL" clId="{323CB42B-D6D2-44A6-805E-4876F6907940}" dt="2023-12-11T23:44:27.535" v="165" actId="404"/>
          <ac:spMkLst>
            <pc:docMk/>
            <pc:sldMk cId="2597024591" sldId="266"/>
            <ac:spMk id="3" creationId="{00000000-0000-0000-0000-000000000000}"/>
          </ac:spMkLst>
        </pc:spChg>
      </pc:sldChg>
      <pc:sldChg chg="addSp delSp modSp new mod">
        <pc:chgData name="Isabel Bailey" userId="4429eb31-e86f-4bf0-b4ce-ec8bf35316ae" providerId="ADAL" clId="{323CB42B-D6D2-44A6-805E-4876F6907940}" dt="2023-12-11T23:43:34.372" v="159" actId="1076"/>
        <pc:sldMkLst>
          <pc:docMk/>
          <pc:sldMk cId="2580175479" sldId="282"/>
        </pc:sldMkLst>
        <pc:spChg chg="mod">
          <ac:chgData name="Isabel Bailey" userId="4429eb31-e86f-4bf0-b4ce-ec8bf35316ae" providerId="ADAL" clId="{323CB42B-D6D2-44A6-805E-4876F6907940}" dt="2023-12-11T23:43:34.372" v="159" actId="1076"/>
          <ac:spMkLst>
            <pc:docMk/>
            <pc:sldMk cId="2580175479" sldId="282"/>
            <ac:spMk id="2" creationId="{27F1D9AB-C56F-2419-46F3-55AFA93942DB}"/>
          </ac:spMkLst>
        </pc:spChg>
        <pc:spChg chg="add del mod">
          <ac:chgData name="Isabel Bailey" userId="4429eb31-e86f-4bf0-b4ce-ec8bf35316ae" providerId="ADAL" clId="{323CB42B-D6D2-44A6-805E-4876F6907940}" dt="2023-12-11T23:41:36.205" v="150" actId="22"/>
          <ac:spMkLst>
            <pc:docMk/>
            <pc:sldMk cId="2580175479" sldId="282"/>
            <ac:spMk id="3" creationId="{FCF4D873-BA52-5442-9519-40CC435EA2D7}"/>
          </ac:spMkLst>
        </pc:spChg>
        <pc:spChg chg="add del">
          <ac:chgData name="Isabel Bailey" userId="4429eb31-e86f-4bf0-b4ce-ec8bf35316ae" providerId="ADAL" clId="{323CB42B-D6D2-44A6-805E-4876F6907940}" dt="2023-12-11T23:40:59.133" v="143" actId="22"/>
          <ac:spMkLst>
            <pc:docMk/>
            <pc:sldMk cId="2580175479" sldId="282"/>
            <ac:spMk id="5" creationId="{B3DD5BBA-D98F-A2E1-978B-1D72095AAAD2}"/>
          </ac:spMkLst>
        </pc:spChg>
        <pc:spChg chg="add del mod">
          <ac:chgData name="Isabel Bailey" userId="4429eb31-e86f-4bf0-b4ce-ec8bf35316ae" providerId="ADAL" clId="{323CB42B-D6D2-44A6-805E-4876F6907940}" dt="2023-12-11T23:40:58.028" v="141" actId="22"/>
          <ac:spMkLst>
            <pc:docMk/>
            <pc:sldMk cId="2580175479" sldId="282"/>
            <ac:spMk id="7" creationId="{BC718C25-8EF6-90D3-D2D0-592F00B2305F}"/>
          </ac:spMkLst>
        </pc:spChg>
        <pc:spChg chg="add del">
          <ac:chgData name="Isabel Bailey" userId="4429eb31-e86f-4bf0-b4ce-ec8bf35316ae" providerId="ADAL" clId="{323CB42B-D6D2-44A6-805E-4876F6907940}" dt="2023-12-11T23:40:42.815" v="135" actId="22"/>
          <ac:spMkLst>
            <pc:docMk/>
            <pc:sldMk cId="2580175479" sldId="282"/>
            <ac:spMk id="9" creationId="{D2BC72A5-DF71-F358-ACDA-B1992FEF91F8}"/>
          </ac:spMkLst>
        </pc:spChg>
        <pc:spChg chg="add del">
          <ac:chgData name="Isabel Bailey" userId="4429eb31-e86f-4bf0-b4ce-ec8bf35316ae" providerId="ADAL" clId="{323CB42B-D6D2-44A6-805E-4876F6907940}" dt="2023-12-11T23:40:55.792" v="137" actId="22"/>
          <ac:spMkLst>
            <pc:docMk/>
            <pc:sldMk cId="2580175479" sldId="282"/>
            <ac:spMk id="11" creationId="{628B1013-EE09-C636-8FB1-F1C84C280832}"/>
          </ac:spMkLst>
        </pc:spChg>
        <pc:picChg chg="add mod ord">
          <ac:chgData name="Isabel Bailey" userId="4429eb31-e86f-4bf0-b4ce-ec8bf35316ae" providerId="ADAL" clId="{323CB42B-D6D2-44A6-805E-4876F6907940}" dt="2023-12-11T23:41:55.275" v="154" actId="14100"/>
          <ac:picMkLst>
            <pc:docMk/>
            <pc:sldMk cId="2580175479" sldId="282"/>
            <ac:picMk id="13" creationId="{1FDCFF4B-3E6F-8CB3-AB07-E022611807FA}"/>
          </ac:picMkLst>
        </pc:picChg>
        <pc:picChg chg="add mod">
          <ac:chgData name="Isabel Bailey" userId="4429eb31-e86f-4bf0-b4ce-ec8bf35316ae" providerId="ADAL" clId="{323CB42B-D6D2-44A6-805E-4876F6907940}" dt="2023-12-11T23:43:20.167" v="155"/>
          <ac:picMkLst>
            <pc:docMk/>
            <pc:sldMk cId="2580175479" sldId="282"/>
            <ac:picMk id="14" creationId="{0DD6D383-C8D0-10F2-4D0D-925E75034765}"/>
          </ac:picMkLst>
        </pc:picChg>
      </pc:sldChg>
    </pc:docChg>
  </pc:docChgLst>
  <pc:docChgLst>
    <pc:chgData name="Isabel Bailey" userId="4429eb31-e86f-4bf0-b4ce-ec8bf35316ae" providerId="ADAL" clId="{8299559C-E787-47C4-97AA-D512658D0486}"/>
    <pc:docChg chg="undo custSel addSld delSld modSld">
      <pc:chgData name="Isabel Bailey" userId="4429eb31-e86f-4bf0-b4ce-ec8bf35316ae" providerId="ADAL" clId="{8299559C-E787-47C4-97AA-D512658D0486}" dt="2023-05-11T03:49:05.050" v="1201" actId="20577"/>
      <pc:docMkLst>
        <pc:docMk/>
      </pc:docMkLst>
      <pc:sldChg chg="modSp mod">
        <pc:chgData name="Isabel Bailey" userId="4429eb31-e86f-4bf0-b4ce-ec8bf35316ae" providerId="ADAL" clId="{8299559C-E787-47C4-97AA-D512658D0486}" dt="2023-05-11T03:41:46.392" v="1137" actId="1076"/>
        <pc:sldMkLst>
          <pc:docMk/>
          <pc:sldMk cId="2725078422" sldId="261"/>
        </pc:sldMkLst>
        <pc:picChg chg="mod">
          <ac:chgData name="Isabel Bailey" userId="4429eb31-e86f-4bf0-b4ce-ec8bf35316ae" providerId="ADAL" clId="{8299559C-E787-47C4-97AA-D512658D0486}" dt="2023-05-11T03:41:46.392" v="1137" actId="1076"/>
          <ac:picMkLst>
            <pc:docMk/>
            <pc:sldMk cId="2725078422" sldId="261"/>
            <ac:picMk id="2" creationId="{00000000-0000-0000-0000-000000000000}"/>
          </ac:picMkLst>
        </pc:picChg>
      </pc:sldChg>
      <pc:sldChg chg="modSp mod">
        <pc:chgData name="Isabel Bailey" userId="4429eb31-e86f-4bf0-b4ce-ec8bf35316ae" providerId="ADAL" clId="{8299559C-E787-47C4-97AA-D512658D0486}" dt="2023-05-11T03:44:50.694" v="1158" actId="20577"/>
        <pc:sldMkLst>
          <pc:docMk/>
          <pc:sldMk cId="3542180084" sldId="263"/>
        </pc:sldMkLst>
        <pc:spChg chg="mod">
          <ac:chgData name="Isabel Bailey" userId="4429eb31-e86f-4bf0-b4ce-ec8bf35316ae" providerId="ADAL" clId="{8299559C-E787-47C4-97AA-D512658D0486}" dt="2023-05-11T03:44:50.694" v="1158" actId="20577"/>
          <ac:spMkLst>
            <pc:docMk/>
            <pc:sldMk cId="3542180084" sldId="263"/>
            <ac:spMk id="2" creationId="{00000000-0000-0000-0000-000000000000}"/>
          </ac:spMkLst>
        </pc:spChg>
      </pc:sldChg>
      <pc:sldChg chg="modSp mod">
        <pc:chgData name="Isabel Bailey" userId="4429eb31-e86f-4bf0-b4ce-ec8bf35316ae" providerId="ADAL" clId="{8299559C-E787-47C4-97AA-D512658D0486}" dt="2023-05-11T03:43:06.990" v="1146" actId="1076"/>
        <pc:sldMkLst>
          <pc:docMk/>
          <pc:sldMk cId="2597024591" sldId="266"/>
        </pc:sldMkLst>
        <pc:spChg chg="mod">
          <ac:chgData name="Isabel Bailey" userId="4429eb31-e86f-4bf0-b4ce-ec8bf35316ae" providerId="ADAL" clId="{8299559C-E787-47C4-97AA-D512658D0486}" dt="2023-05-11T03:43:06.990" v="1146" actId="1076"/>
          <ac:spMkLst>
            <pc:docMk/>
            <pc:sldMk cId="2597024591" sldId="266"/>
            <ac:spMk id="3" creationId="{00000000-0000-0000-0000-000000000000}"/>
          </ac:spMkLst>
        </pc:spChg>
      </pc:sldChg>
      <pc:sldChg chg="modSp mod">
        <pc:chgData name="Isabel Bailey" userId="4429eb31-e86f-4bf0-b4ce-ec8bf35316ae" providerId="ADAL" clId="{8299559C-E787-47C4-97AA-D512658D0486}" dt="2023-05-11T03:44:12.443" v="1153" actId="20577"/>
        <pc:sldMkLst>
          <pc:docMk/>
          <pc:sldMk cId="120488876" sldId="267"/>
        </pc:sldMkLst>
        <pc:spChg chg="mod">
          <ac:chgData name="Isabel Bailey" userId="4429eb31-e86f-4bf0-b4ce-ec8bf35316ae" providerId="ADAL" clId="{8299559C-E787-47C4-97AA-D512658D0486}" dt="2023-05-11T03:44:12.443" v="1153" actId="20577"/>
          <ac:spMkLst>
            <pc:docMk/>
            <pc:sldMk cId="120488876" sldId="267"/>
            <ac:spMk id="11" creationId="{00000000-0000-0000-0000-000000000000}"/>
          </ac:spMkLst>
        </pc:spChg>
      </pc:sldChg>
      <pc:sldChg chg="modSp mod">
        <pc:chgData name="Isabel Bailey" userId="4429eb31-e86f-4bf0-b4ce-ec8bf35316ae" providerId="ADAL" clId="{8299559C-E787-47C4-97AA-D512658D0486}" dt="2023-05-11T03:47:05.291" v="1176" actId="20577"/>
        <pc:sldMkLst>
          <pc:docMk/>
          <pc:sldMk cId="3244981723" sldId="268"/>
        </pc:sldMkLst>
        <pc:spChg chg="mod">
          <ac:chgData name="Isabel Bailey" userId="4429eb31-e86f-4bf0-b4ce-ec8bf35316ae" providerId="ADAL" clId="{8299559C-E787-47C4-97AA-D512658D0486}" dt="2023-05-11T03:47:05.291" v="1176" actId="20577"/>
          <ac:spMkLst>
            <pc:docMk/>
            <pc:sldMk cId="3244981723" sldId="268"/>
            <ac:spMk id="6" creationId="{00000000-0000-0000-0000-000000000000}"/>
          </ac:spMkLst>
        </pc:spChg>
      </pc:sldChg>
      <pc:sldChg chg="modSp mod">
        <pc:chgData name="Isabel Bailey" userId="4429eb31-e86f-4bf0-b4ce-ec8bf35316ae" providerId="ADAL" clId="{8299559C-E787-47C4-97AA-D512658D0486}" dt="2023-05-11T03:43:29.988" v="1148" actId="20577"/>
        <pc:sldMkLst>
          <pc:docMk/>
          <pc:sldMk cId="2457586079" sldId="273"/>
        </pc:sldMkLst>
        <pc:spChg chg="mod">
          <ac:chgData name="Isabel Bailey" userId="4429eb31-e86f-4bf0-b4ce-ec8bf35316ae" providerId="ADAL" clId="{8299559C-E787-47C4-97AA-D512658D0486}" dt="2023-05-11T03:43:29.988" v="1148" actId="20577"/>
          <ac:spMkLst>
            <pc:docMk/>
            <pc:sldMk cId="2457586079" sldId="273"/>
            <ac:spMk id="11" creationId="{00000000-0000-0000-0000-000000000000}"/>
          </ac:spMkLst>
        </pc:spChg>
      </pc:sldChg>
      <pc:sldChg chg="modSp mod">
        <pc:chgData name="Isabel Bailey" userId="4429eb31-e86f-4bf0-b4ce-ec8bf35316ae" providerId="ADAL" clId="{8299559C-E787-47C4-97AA-D512658D0486}" dt="2023-05-11T03:47:49.711" v="1197" actId="20577"/>
        <pc:sldMkLst>
          <pc:docMk/>
          <pc:sldMk cId="2192139337" sldId="275"/>
        </pc:sldMkLst>
        <pc:spChg chg="mod">
          <ac:chgData name="Isabel Bailey" userId="4429eb31-e86f-4bf0-b4ce-ec8bf35316ae" providerId="ADAL" clId="{8299559C-E787-47C4-97AA-D512658D0486}" dt="2023-05-11T03:47:49.711" v="1197" actId="20577"/>
          <ac:spMkLst>
            <pc:docMk/>
            <pc:sldMk cId="2192139337" sldId="275"/>
            <ac:spMk id="14" creationId="{00000000-0000-0000-0000-000000000000}"/>
          </ac:spMkLst>
        </pc:spChg>
        <pc:picChg chg="mod">
          <ac:chgData name="Isabel Bailey" userId="4429eb31-e86f-4bf0-b4ce-ec8bf35316ae" providerId="ADAL" clId="{8299559C-E787-47C4-97AA-D512658D0486}" dt="2023-05-11T03:47:28.237" v="1182" actId="1076"/>
          <ac:picMkLst>
            <pc:docMk/>
            <pc:sldMk cId="2192139337" sldId="275"/>
            <ac:picMk id="1026" creationId="{00000000-0000-0000-0000-000000000000}"/>
          </ac:picMkLst>
        </pc:picChg>
      </pc:sldChg>
      <pc:sldChg chg="del">
        <pc:chgData name="Isabel Bailey" userId="4429eb31-e86f-4bf0-b4ce-ec8bf35316ae" providerId="ADAL" clId="{8299559C-E787-47C4-97AA-D512658D0486}" dt="2023-05-11T03:48:53.798" v="1198" actId="2696"/>
        <pc:sldMkLst>
          <pc:docMk/>
          <pc:sldMk cId="3886847228" sldId="276"/>
        </pc:sldMkLst>
      </pc:sldChg>
      <pc:sldChg chg="modSp mod">
        <pc:chgData name="Isabel Bailey" userId="4429eb31-e86f-4bf0-b4ce-ec8bf35316ae" providerId="ADAL" clId="{8299559C-E787-47C4-97AA-D512658D0486}" dt="2023-05-11T03:49:05.050" v="1201" actId="20577"/>
        <pc:sldMkLst>
          <pc:docMk/>
          <pc:sldMk cId="4093090442" sldId="277"/>
        </pc:sldMkLst>
        <pc:spChg chg="mod">
          <ac:chgData name="Isabel Bailey" userId="4429eb31-e86f-4bf0-b4ce-ec8bf35316ae" providerId="ADAL" clId="{8299559C-E787-47C4-97AA-D512658D0486}" dt="2023-05-11T03:49:05.050" v="1201" actId="20577"/>
          <ac:spMkLst>
            <pc:docMk/>
            <pc:sldMk cId="4093090442" sldId="277"/>
            <ac:spMk id="14" creationId="{00000000-0000-0000-0000-000000000000}"/>
          </ac:spMkLst>
        </pc:spChg>
      </pc:sldChg>
      <pc:sldChg chg="modSp mod">
        <pc:chgData name="Isabel Bailey" userId="4429eb31-e86f-4bf0-b4ce-ec8bf35316ae" providerId="ADAL" clId="{8299559C-E787-47C4-97AA-D512658D0486}" dt="2023-05-11T03:42:57.541" v="1145" actId="14100"/>
        <pc:sldMkLst>
          <pc:docMk/>
          <pc:sldMk cId="1369477423" sldId="279"/>
        </pc:sldMkLst>
        <pc:spChg chg="mod">
          <ac:chgData name="Isabel Bailey" userId="4429eb31-e86f-4bf0-b4ce-ec8bf35316ae" providerId="ADAL" clId="{8299559C-E787-47C4-97AA-D512658D0486}" dt="2023-05-11T03:42:57.541" v="1145" actId="14100"/>
          <ac:spMkLst>
            <pc:docMk/>
            <pc:sldMk cId="1369477423" sldId="279"/>
            <ac:spMk id="4" creationId="{00000000-0000-0000-0000-000000000000}"/>
          </ac:spMkLst>
        </pc:spChg>
        <pc:picChg chg="mod">
          <ac:chgData name="Isabel Bailey" userId="4429eb31-e86f-4bf0-b4ce-ec8bf35316ae" providerId="ADAL" clId="{8299559C-E787-47C4-97AA-D512658D0486}" dt="2023-05-11T02:51:04.138" v="17" actId="1076"/>
          <ac:picMkLst>
            <pc:docMk/>
            <pc:sldMk cId="1369477423" sldId="279"/>
            <ac:picMk id="6" creationId="{00000000-0000-0000-0000-000000000000}"/>
          </ac:picMkLst>
        </pc:picChg>
      </pc:sldChg>
      <pc:sldChg chg="addSp delSp modSp add mod">
        <pc:chgData name="Isabel Bailey" userId="4429eb31-e86f-4bf0-b4ce-ec8bf35316ae" providerId="ADAL" clId="{8299559C-E787-47C4-97AA-D512658D0486}" dt="2023-05-11T03:42:43.590" v="1144" actId="20577"/>
        <pc:sldMkLst>
          <pc:docMk/>
          <pc:sldMk cId="1724178976" sldId="280"/>
        </pc:sldMkLst>
        <pc:spChg chg="add mod">
          <ac:chgData name="Isabel Bailey" userId="4429eb31-e86f-4bf0-b4ce-ec8bf35316ae" providerId="ADAL" clId="{8299559C-E787-47C4-97AA-D512658D0486}" dt="2023-05-11T02:49:06.007" v="6" actId="20577"/>
          <ac:spMkLst>
            <pc:docMk/>
            <pc:sldMk cId="1724178976" sldId="280"/>
            <ac:spMk id="3" creationId="{347869FA-0BA7-9011-8623-E3F6AFC5FCCB}"/>
          </ac:spMkLst>
        </pc:spChg>
        <pc:spChg chg="add mod">
          <ac:chgData name="Isabel Bailey" userId="4429eb31-e86f-4bf0-b4ce-ec8bf35316ae" providerId="ADAL" clId="{8299559C-E787-47C4-97AA-D512658D0486}" dt="2023-05-11T03:42:43.590" v="1144" actId="20577"/>
          <ac:spMkLst>
            <pc:docMk/>
            <pc:sldMk cId="1724178976" sldId="280"/>
            <ac:spMk id="6" creationId="{28EC62A7-04CD-3436-41E9-B536483C5C56}"/>
          </ac:spMkLst>
        </pc:spChg>
        <pc:spChg chg="del">
          <ac:chgData name="Isabel Bailey" userId="4429eb31-e86f-4bf0-b4ce-ec8bf35316ae" providerId="ADAL" clId="{8299559C-E787-47C4-97AA-D512658D0486}" dt="2023-05-11T02:48:56.375" v="2" actId="478"/>
          <ac:spMkLst>
            <pc:docMk/>
            <pc:sldMk cId="1724178976" sldId="280"/>
            <ac:spMk id="17" creationId="{06042DF2-0DF3-4C6B-A63E-68C56468A1EC}"/>
          </ac:spMkLst>
        </pc:spChg>
        <pc:picChg chg="del">
          <ac:chgData name="Isabel Bailey" userId="4429eb31-e86f-4bf0-b4ce-ec8bf35316ae" providerId="ADAL" clId="{8299559C-E787-47C4-97AA-D512658D0486}" dt="2023-05-11T02:48:54.617" v="1" actId="478"/>
          <ac:picMkLst>
            <pc:docMk/>
            <pc:sldMk cId="1724178976" sldId="280"/>
            <ac:picMk id="2" creationId="{00000000-0000-0000-0000-000000000000}"/>
          </ac:picMkLst>
        </pc:picChg>
        <pc:picChg chg="add del mod">
          <ac:chgData name="Isabel Bailey" userId="4429eb31-e86f-4bf0-b4ce-ec8bf35316ae" providerId="ADAL" clId="{8299559C-E787-47C4-97AA-D512658D0486}" dt="2023-05-11T03:11:53.723" v="727" actId="478"/>
          <ac:picMkLst>
            <pc:docMk/>
            <pc:sldMk cId="1724178976" sldId="280"/>
            <ac:picMk id="11" creationId="{EA732F59-5043-C513-2F47-FE186269F778}"/>
          </ac:picMkLst>
        </pc:picChg>
        <pc:picChg chg="add mod">
          <ac:chgData name="Isabel Bailey" userId="4429eb31-e86f-4bf0-b4ce-ec8bf35316ae" providerId="ADAL" clId="{8299559C-E787-47C4-97AA-D512658D0486}" dt="2023-05-11T03:12:14.041" v="734" actId="14100"/>
          <ac:picMkLst>
            <pc:docMk/>
            <pc:sldMk cId="1724178976" sldId="280"/>
            <ac:picMk id="13" creationId="{533E9907-15AD-D138-6A71-E857F0419DEF}"/>
          </ac:picMkLst>
        </pc:picChg>
      </pc:sldChg>
    </pc:docChg>
  </pc:docChgLst>
  <pc:docChgLst>
    <pc:chgData name="Isabel Bailey" userId="4429eb31-e86f-4bf0-b4ce-ec8bf35316ae" providerId="ADAL" clId="{CA1DF2A5-40B2-4E0C-BC2D-EC4BFE185CD2}"/>
    <pc:docChg chg="modSld">
      <pc:chgData name="Isabel Bailey" userId="4429eb31-e86f-4bf0-b4ce-ec8bf35316ae" providerId="ADAL" clId="{CA1DF2A5-40B2-4E0C-BC2D-EC4BFE185CD2}" dt="2024-03-03T22:50:49.809" v="2" actId="21"/>
      <pc:docMkLst>
        <pc:docMk/>
      </pc:docMkLst>
      <pc:sldChg chg="addSp delSp">
        <pc:chgData name="Isabel Bailey" userId="4429eb31-e86f-4bf0-b4ce-ec8bf35316ae" providerId="ADAL" clId="{CA1DF2A5-40B2-4E0C-BC2D-EC4BFE185CD2}" dt="2024-03-03T22:50:49.809" v="2" actId="21"/>
        <pc:sldMkLst>
          <pc:docMk/>
          <pc:sldMk cId="1724178976" sldId="280"/>
        </pc:sldMkLst>
        <pc:picChg chg="add del">
          <ac:chgData name="Isabel Bailey" userId="4429eb31-e86f-4bf0-b4ce-ec8bf35316ae" providerId="ADAL" clId="{CA1DF2A5-40B2-4E0C-BC2D-EC4BFE185CD2}" dt="2024-03-03T22:50:49.809" v="2" actId="21"/>
          <ac:picMkLst>
            <pc:docMk/>
            <pc:sldMk cId="1724178976" sldId="280"/>
            <ac:picMk id="5" creationId="{00000000-0000-0000-0000-000000000000}"/>
          </ac:picMkLst>
        </pc:picChg>
      </pc:sldChg>
      <pc:sldChg chg="modSp mod">
        <pc:chgData name="Isabel Bailey" userId="4429eb31-e86f-4bf0-b4ce-ec8bf35316ae" providerId="ADAL" clId="{CA1DF2A5-40B2-4E0C-BC2D-EC4BFE185CD2}" dt="2024-03-03T22:50:44.750" v="0" actId="1076"/>
        <pc:sldMkLst>
          <pc:docMk/>
          <pc:sldMk cId="2580175479" sldId="282"/>
        </pc:sldMkLst>
        <pc:picChg chg="mod">
          <ac:chgData name="Isabel Bailey" userId="4429eb31-e86f-4bf0-b4ce-ec8bf35316ae" providerId="ADAL" clId="{CA1DF2A5-40B2-4E0C-BC2D-EC4BFE185CD2}" dt="2024-03-03T22:50:44.750" v="0" actId="1076"/>
          <ac:picMkLst>
            <pc:docMk/>
            <pc:sldMk cId="2580175479" sldId="282"/>
            <ac:picMk id="13" creationId="{1FDCFF4B-3E6F-8CB3-AB07-E022611807FA}"/>
          </ac:picMkLst>
        </pc:picChg>
      </pc:sldChg>
    </pc:docChg>
  </pc:docChgLst>
  <pc:docChgLst>
    <pc:chgData name="Isabel Bailey" userId="S::isabel.bailey@petermac.org::4429eb31-e86f-4bf0-b4ce-ec8bf35316ae" providerId="AD" clId="Web-{693F58C4-1B9B-4404-ACE7-25D43EB5796E}"/>
    <pc:docChg chg="modSld addMainMaster delMainMaster modMainMaster">
      <pc:chgData name="Isabel Bailey" userId="S::isabel.bailey@petermac.org::4429eb31-e86f-4bf0-b4ce-ec8bf35316ae" providerId="AD" clId="Web-{693F58C4-1B9B-4404-ACE7-25D43EB5796E}" dt="2024-07-17T10:12:20.262" v="38" actId="20577"/>
      <pc:docMkLst>
        <pc:docMk/>
      </pc:docMkLst>
      <pc:sldChg chg="mod setBg modClrScheme chgLayout">
        <pc:chgData name="Isabel Bailey" userId="S::isabel.bailey@petermac.org::4429eb31-e86f-4bf0-b4ce-ec8bf35316ae" providerId="AD" clId="Web-{693F58C4-1B9B-4404-ACE7-25D43EB5796E}" dt="2024-07-17T10:11:37.401" v="31"/>
        <pc:sldMkLst>
          <pc:docMk/>
          <pc:sldMk cId="2725078422" sldId="261"/>
        </pc:sldMkLst>
      </pc:sldChg>
      <pc:sldChg chg="modSp mod modClrScheme chgLayout">
        <pc:chgData name="Isabel Bailey" userId="S::isabel.bailey@petermac.org::4429eb31-e86f-4bf0-b4ce-ec8bf35316ae" providerId="AD" clId="Web-{693F58C4-1B9B-4404-ACE7-25D43EB5796E}" dt="2024-07-17T10:11:37.401" v="31"/>
        <pc:sldMkLst>
          <pc:docMk/>
          <pc:sldMk cId="3542180084" sldId="263"/>
        </pc:sldMkLst>
        <pc:spChg chg="mod ord">
          <ac:chgData name="Isabel Bailey" userId="S::isabel.bailey@petermac.org::4429eb31-e86f-4bf0-b4ce-ec8bf35316ae" providerId="AD" clId="Web-{693F58C4-1B9B-4404-ACE7-25D43EB5796E}" dt="2024-07-17T10:11:37.401" v="31"/>
          <ac:spMkLst>
            <pc:docMk/>
            <pc:sldMk cId="3542180084" sldId="263"/>
            <ac:spMk id="11"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296343959" sldId="264"/>
        </pc:sldMkLst>
        <pc:spChg chg="mod ord">
          <ac:chgData name="Isabel Bailey" userId="S::isabel.bailey@petermac.org::4429eb31-e86f-4bf0-b4ce-ec8bf35316ae" providerId="AD" clId="Web-{693F58C4-1B9B-4404-ACE7-25D43EB5796E}" dt="2024-07-17T10:11:37.401" v="31"/>
          <ac:spMkLst>
            <pc:docMk/>
            <pc:sldMk cId="296343959" sldId="264"/>
            <ac:spMk id="11"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2597024591" sldId="266"/>
        </pc:sldMkLst>
        <pc:spChg chg="mod ord">
          <ac:chgData name="Isabel Bailey" userId="S::isabel.bailey@petermac.org::4429eb31-e86f-4bf0-b4ce-ec8bf35316ae" providerId="AD" clId="Web-{693F58C4-1B9B-4404-ACE7-25D43EB5796E}" dt="2024-07-17T10:11:37.401" v="31"/>
          <ac:spMkLst>
            <pc:docMk/>
            <pc:sldMk cId="2597024591" sldId="266"/>
            <ac:spMk id="2"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120488876" sldId="267"/>
        </pc:sldMkLst>
        <pc:spChg chg="mod ord">
          <ac:chgData name="Isabel Bailey" userId="S::isabel.bailey@petermac.org::4429eb31-e86f-4bf0-b4ce-ec8bf35316ae" providerId="AD" clId="Web-{693F58C4-1B9B-4404-ACE7-25D43EB5796E}" dt="2024-07-17T10:11:37.401" v="31"/>
          <ac:spMkLst>
            <pc:docMk/>
            <pc:sldMk cId="120488876" sldId="267"/>
            <ac:spMk id="2"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3244981723" sldId="268"/>
        </pc:sldMkLst>
        <pc:spChg chg="mod ord">
          <ac:chgData name="Isabel Bailey" userId="S::isabel.bailey@petermac.org::4429eb31-e86f-4bf0-b4ce-ec8bf35316ae" providerId="AD" clId="Web-{693F58C4-1B9B-4404-ACE7-25D43EB5796E}" dt="2024-07-17T10:11:37.401" v="31"/>
          <ac:spMkLst>
            <pc:docMk/>
            <pc:sldMk cId="3244981723" sldId="268"/>
            <ac:spMk id="5" creationId="{00000000-0000-0000-0000-000000000000}"/>
          </ac:spMkLst>
        </pc:spChg>
        <pc:picChg chg="mod ord">
          <ac:chgData name="Isabel Bailey" userId="S::isabel.bailey@petermac.org::4429eb31-e86f-4bf0-b4ce-ec8bf35316ae" providerId="AD" clId="Web-{693F58C4-1B9B-4404-ACE7-25D43EB5796E}" dt="2024-07-17T10:11:37.401" v="31"/>
          <ac:picMkLst>
            <pc:docMk/>
            <pc:sldMk cId="3244981723" sldId="268"/>
            <ac:picMk id="3" creationId="{00000000-0000-0000-0000-000000000000}"/>
          </ac:picMkLst>
        </pc:picChg>
      </pc:sldChg>
      <pc:sldChg chg="modSp mod modClrScheme chgLayout">
        <pc:chgData name="Isabel Bailey" userId="S::isabel.bailey@petermac.org::4429eb31-e86f-4bf0-b4ce-ec8bf35316ae" providerId="AD" clId="Web-{693F58C4-1B9B-4404-ACE7-25D43EB5796E}" dt="2024-07-17T10:11:37.401" v="31"/>
        <pc:sldMkLst>
          <pc:docMk/>
          <pc:sldMk cId="2524869409" sldId="270"/>
        </pc:sldMkLst>
        <pc:spChg chg="mod ord">
          <ac:chgData name="Isabel Bailey" userId="S::isabel.bailey@petermac.org::4429eb31-e86f-4bf0-b4ce-ec8bf35316ae" providerId="AD" clId="Web-{693F58C4-1B9B-4404-ACE7-25D43EB5796E}" dt="2024-07-17T10:11:37.401" v="31"/>
          <ac:spMkLst>
            <pc:docMk/>
            <pc:sldMk cId="2524869409" sldId="270"/>
            <ac:spMk id="12"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1343087929" sldId="272"/>
        </pc:sldMkLst>
        <pc:spChg chg="mod ord">
          <ac:chgData name="Isabel Bailey" userId="S::isabel.bailey@petermac.org::4429eb31-e86f-4bf0-b4ce-ec8bf35316ae" providerId="AD" clId="Web-{693F58C4-1B9B-4404-ACE7-25D43EB5796E}" dt="2024-07-17T10:11:37.401" v="31"/>
          <ac:spMkLst>
            <pc:docMk/>
            <pc:sldMk cId="1343087929" sldId="272"/>
            <ac:spMk id="2" creationId="{00000000-0000-0000-0000-000000000000}"/>
          </ac:spMkLst>
        </pc:spChg>
      </pc:sldChg>
      <pc:sldChg chg="modSp mod setBg modClrScheme chgLayout">
        <pc:chgData name="Isabel Bailey" userId="S::isabel.bailey@petermac.org::4429eb31-e86f-4bf0-b4ce-ec8bf35316ae" providerId="AD" clId="Web-{693F58C4-1B9B-4404-ACE7-25D43EB5796E}" dt="2024-07-17T10:11:37.401" v="31"/>
        <pc:sldMkLst>
          <pc:docMk/>
          <pc:sldMk cId="2457586079" sldId="273"/>
        </pc:sldMkLst>
        <pc:spChg chg="mod ord">
          <ac:chgData name="Isabel Bailey" userId="S::isabel.bailey@petermac.org::4429eb31-e86f-4bf0-b4ce-ec8bf35316ae" providerId="AD" clId="Web-{693F58C4-1B9B-4404-ACE7-25D43EB5796E}" dt="2024-07-17T10:11:37.401" v="31"/>
          <ac:spMkLst>
            <pc:docMk/>
            <pc:sldMk cId="2457586079" sldId="273"/>
            <ac:spMk id="2" creationId="{00000000-0000-0000-0000-000000000000}"/>
          </ac:spMkLst>
        </pc:spChg>
      </pc:sldChg>
      <pc:sldChg chg="modSp mod modClrScheme chgLayout">
        <pc:chgData name="Isabel Bailey" userId="S::isabel.bailey@petermac.org::4429eb31-e86f-4bf0-b4ce-ec8bf35316ae" providerId="AD" clId="Web-{693F58C4-1B9B-4404-ACE7-25D43EB5796E}" dt="2024-07-17T10:11:37.401" v="31"/>
        <pc:sldMkLst>
          <pc:docMk/>
          <pc:sldMk cId="2192139337" sldId="275"/>
        </pc:sldMkLst>
        <pc:spChg chg="mod ord">
          <ac:chgData name="Isabel Bailey" userId="S::isabel.bailey@petermac.org::4429eb31-e86f-4bf0-b4ce-ec8bf35316ae" providerId="AD" clId="Web-{693F58C4-1B9B-4404-ACE7-25D43EB5796E}" dt="2024-07-17T10:11:37.401" v="31"/>
          <ac:spMkLst>
            <pc:docMk/>
            <pc:sldMk cId="2192139337" sldId="275"/>
            <ac:spMk id="12" creationId="{00000000-0000-0000-0000-000000000000}"/>
          </ac:spMkLst>
        </pc:spChg>
        <pc:picChg chg="mod ord">
          <ac:chgData name="Isabel Bailey" userId="S::isabel.bailey@petermac.org::4429eb31-e86f-4bf0-b4ce-ec8bf35316ae" providerId="AD" clId="Web-{693F58C4-1B9B-4404-ACE7-25D43EB5796E}" dt="2024-07-17T10:11:37.401" v="31"/>
          <ac:picMkLst>
            <pc:docMk/>
            <pc:sldMk cId="2192139337" sldId="275"/>
            <ac:picMk id="11" creationId="{00000000-0000-0000-0000-000000000000}"/>
          </ac:picMkLst>
        </pc:picChg>
      </pc:sldChg>
      <pc:sldChg chg="addSp delSp modSp mod setBg modClrScheme chgLayout">
        <pc:chgData name="Isabel Bailey" userId="S::isabel.bailey@petermac.org::4429eb31-e86f-4bf0-b4ce-ec8bf35316ae" providerId="AD" clId="Web-{693F58C4-1B9B-4404-ACE7-25D43EB5796E}" dt="2024-07-17T10:11:37.401" v="31"/>
        <pc:sldMkLst>
          <pc:docMk/>
          <pc:sldMk cId="4093090442" sldId="277"/>
        </pc:sldMkLst>
        <pc:spChg chg="mod ord">
          <ac:chgData name="Isabel Bailey" userId="S::isabel.bailey@petermac.org::4429eb31-e86f-4bf0-b4ce-ec8bf35316ae" providerId="AD" clId="Web-{693F58C4-1B9B-4404-ACE7-25D43EB5796E}" dt="2024-07-17T10:11:37.401" v="31"/>
          <ac:spMkLst>
            <pc:docMk/>
            <pc:sldMk cId="4093090442" sldId="277"/>
            <ac:spMk id="12" creationId="{00000000-0000-0000-0000-000000000000}"/>
          </ac:spMkLst>
        </pc:spChg>
        <pc:spChg chg="mod">
          <ac:chgData name="Isabel Bailey" userId="S::isabel.bailey@petermac.org::4429eb31-e86f-4bf0-b4ce-ec8bf35316ae" providerId="AD" clId="Web-{693F58C4-1B9B-4404-ACE7-25D43EB5796E}" dt="2024-07-17T10:09:36.476" v="18" actId="20577"/>
          <ac:spMkLst>
            <pc:docMk/>
            <pc:sldMk cId="4093090442" sldId="277"/>
            <ac:spMk id="14" creationId="{00000000-0000-0000-0000-000000000000}"/>
          </ac:spMkLst>
        </pc:spChg>
        <pc:picChg chg="add del">
          <ac:chgData name="Isabel Bailey" userId="S::isabel.bailey@petermac.org::4429eb31-e86f-4bf0-b4ce-ec8bf35316ae" providerId="AD" clId="Web-{693F58C4-1B9B-4404-ACE7-25D43EB5796E}" dt="2024-07-17T10:09:55.649" v="20"/>
          <ac:picMkLst>
            <pc:docMk/>
            <pc:sldMk cId="4093090442" sldId="277"/>
            <ac:picMk id="15" creationId="{00000000-0000-0000-0000-000000000000}"/>
          </ac:picMkLst>
        </pc:picChg>
      </pc:sldChg>
      <pc:sldChg chg="modSp mod modClrScheme chgLayout">
        <pc:chgData name="Isabel Bailey" userId="S::isabel.bailey@petermac.org::4429eb31-e86f-4bf0-b4ce-ec8bf35316ae" providerId="AD" clId="Web-{693F58C4-1B9B-4404-ACE7-25D43EB5796E}" dt="2024-07-17T10:11:37.401" v="31"/>
        <pc:sldMkLst>
          <pc:docMk/>
          <pc:sldMk cId="1369477423" sldId="279"/>
        </pc:sldMkLst>
        <pc:spChg chg="mod ord">
          <ac:chgData name="Isabel Bailey" userId="S::isabel.bailey@petermac.org::4429eb31-e86f-4bf0-b4ce-ec8bf35316ae" providerId="AD" clId="Web-{693F58C4-1B9B-4404-ACE7-25D43EB5796E}" dt="2024-07-17T10:11:37.401" v="31"/>
          <ac:spMkLst>
            <pc:docMk/>
            <pc:sldMk cId="1369477423" sldId="279"/>
            <ac:spMk id="11" creationId="{00000000-0000-0000-0000-000000000000}"/>
          </ac:spMkLst>
        </pc:spChg>
      </pc:sldChg>
      <pc:sldChg chg="modSp mod modClrScheme chgLayout">
        <pc:chgData name="Isabel Bailey" userId="S::isabel.bailey@petermac.org::4429eb31-e86f-4bf0-b4ce-ec8bf35316ae" providerId="AD" clId="Web-{693F58C4-1B9B-4404-ACE7-25D43EB5796E}" dt="2024-07-17T10:12:20.262" v="38" actId="20577"/>
        <pc:sldMkLst>
          <pc:docMk/>
          <pc:sldMk cId="1724178976" sldId="280"/>
        </pc:sldMkLst>
        <pc:spChg chg="mod ord">
          <ac:chgData name="Isabel Bailey" userId="S::isabel.bailey@petermac.org::4429eb31-e86f-4bf0-b4ce-ec8bf35316ae" providerId="AD" clId="Web-{693F58C4-1B9B-4404-ACE7-25D43EB5796E}" dt="2024-07-17T10:12:20.262" v="38" actId="20577"/>
          <ac:spMkLst>
            <pc:docMk/>
            <pc:sldMk cId="1724178976" sldId="280"/>
            <ac:spMk id="3" creationId="{347869FA-0BA7-9011-8623-E3F6AFC5FCCB}"/>
          </ac:spMkLst>
        </pc:spChg>
      </pc:sldChg>
      <pc:sldChg chg="modSp mod modClrScheme chgLayout">
        <pc:chgData name="Isabel Bailey" userId="S::isabel.bailey@petermac.org::4429eb31-e86f-4bf0-b4ce-ec8bf35316ae" providerId="AD" clId="Web-{693F58C4-1B9B-4404-ACE7-25D43EB5796E}" dt="2024-07-17T10:11:37.401" v="31"/>
        <pc:sldMkLst>
          <pc:docMk/>
          <pc:sldMk cId="1327558597" sldId="281"/>
        </pc:sldMkLst>
        <pc:spChg chg="mod ord">
          <ac:chgData name="Isabel Bailey" userId="S::isabel.bailey@petermac.org::4429eb31-e86f-4bf0-b4ce-ec8bf35316ae" providerId="AD" clId="Web-{693F58C4-1B9B-4404-ACE7-25D43EB5796E}" dt="2024-07-17T10:11:37.401" v="31"/>
          <ac:spMkLst>
            <pc:docMk/>
            <pc:sldMk cId="1327558597" sldId="281"/>
            <ac:spMk id="12" creationId="{00000000-0000-0000-0000-000000000000}"/>
          </ac:spMkLst>
        </pc:spChg>
      </pc:sldChg>
      <pc:sldChg chg="addSp delSp modSp mod modClrScheme chgLayout">
        <pc:chgData name="Isabel Bailey" userId="S::isabel.bailey@petermac.org::4429eb31-e86f-4bf0-b4ce-ec8bf35316ae" providerId="AD" clId="Web-{693F58C4-1B9B-4404-ACE7-25D43EB5796E}" dt="2024-07-17T10:12:15.293" v="37"/>
        <pc:sldMkLst>
          <pc:docMk/>
          <pc:sldMk cId="2580175479" sldId="282"/>
        </pc:sldMkLst>
        <pc:spChg chg="mod ord">
          <ac:chgData name="Isabel Bailey" userId="S::isabel.bailey@petermac.org::4429eb31-e86f-4bf0-b4ce-ec8bf35316ae" providerId="AD" clId="Web-{693F58C4-1B9B-4404-ACE7-25D43EB5796E}" dt="2024-07-17T10:12:15.293" v="37"/>
          <ac:spMkLst>
            <pc:docMk/>
            <pc:sldMk cId="2580175479" sldId="282"/>
            <ac:spMk id="2" creationId="{27F1D9AB-C56F-2419-46F3-55AFA93942DB}"/>
          </ac:spMkLst>
        </pc:spChg>
        <pc:picChg chg="mod ord">
          <ac:chgData name="Isabel Bailey" userId="S::isabel.bailey@petermac.org::4429eb31-e86f-4bf0-b4ce-ec8bf35316ae" providerId="AD" clId="Web-{693F58C4-1B9B-4404-ACE7-25D43EB5796E}" dt="2024-07-17T10:11:37.401" v="31"/>
          <ac:picMkLst>
            <pc:docMk/>
            <pc:sldMk cId="2580175479" sldId="282"/>
            <ac:picMk id="13" creationId="{1FDCFF4B-3E6F-8CB3-AB07-E022611807FA}"/>
          </ac:picMkLst>
        </pc:picChg>
        <pc:picChg chg="add del">
          <ac:chgData name="Isabel Bailey" userId="S::isabel.bailey@petermac.org::4429eb31-e86f-4bf0-b4ce-ec8bf35316ae" providerId="AD" clId="Web-{693F58C4-1B9B-4404-ACE7-25D43EB5796E}" dt="2024-07-17T10:07:25.316" v="1"/>
          <ac:picMkLst>
            <pc:docMk/>
            <pc:sldMk cId="2580175479" sldId="282"/>
            <ac:picMk id="14" creationId="{0DD6D383-C8D0-10F2-4D0D-925E75034765}"/>
          </ac:picMkLst>
        </pc:picChg>
      </pc:sldChg>
      <pc:sldMasterChg chg="del mod setBg delSldLayout modSldLayout">
        <pc:chgData name="Isabel Bailey" userId="S::isabel.bailey@petermac.org::4429eb31-e86f-4bf0-b4ce-ec8bf35316ae" providerId="AD" clId="Web-{693F58C4-1B9B-4404-ACE7-25D43EB5796E}" dt="2024-07-17T10:11:14.651" v="28"/>
        <pc:sldMasterMkLst>
          <pc:docMk/>
          <pc:sldMasterMk cId="588183987" sldId="2147483660"/>
        </pc:sldMasterMkLst>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1853069976" sldId="2147483661"/>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390529872" sldId="2147483662"/>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2578695382" sldId="2147483663"/>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3556897020" sldId="2147483664"/>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3413558387" sldId="2147483665"/>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2634016798" sldId="2147483666"/>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1107565130" sldId="2147483667"/>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3590775197" sldId="2147483668"/>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1161928001" sldId="2147483669"/>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4116747995" sldId="2147483670"/>
          </pc:sldLayoutMkLst>
        </pc:sldLayoutChg>
        <pc:sldLayoutChg chg="del mod">
          <pc:chgData name="Isabel Bailey" userId="S::isabel.bailey@petermac.org::4429eb31-e86f-4bf0-b4ce-ec8bf35316ae" providerId="AD" clId="Web-{693F58C4-1B9B-4404-ACE7-25D43EB5796E}" dt="2024-07-17T10:11:14.651" v="28"/>
          <pc:sldLayoutMkLst>
            <pc:docMk/>
            <pc:sldMasterMk cId="588183987" sldId="2147483660"/>
            <pc:sldLayoutMk cId="1519764241" sldId="2147483671"/>
          </pc:sldLayoutMkLst>
        </pc:sldLayoutChg>
      </pc:sldMasterChg>
      <pc:sldMasterChg chg="add del addSldLayout delSldLayout modSldLayout">
        <pc:chgData name="Isabel Bailey" userId="S::isabel.bailey@petermac.org::4429eb31-e86f-4bf0-b4ce-ec8bf35316ae" providerId="AD" clId="Web-{693F58C4-1B9B-4404-ACE7-25D43EB5796E}" dt="2024-07-17T10:11:19.104" v="29"/>
        <pc:sldMasterMkLst>
          <pc:docMk/>
          <pc:sldMasterMk cId="741472219" sldId="2147483672"/>
        </pc:sldMasterMkLst>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2903112753" sldId="2147483673"/>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3288284340" sldId="2147483674"/>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979624075" sldId="2147483675"/>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4023406550" sldId="2147483676"/>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4195347443" sldId="2147483677"/>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2197618632" sldId="2147483678"/>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2755200961" sldId="2147483679"/>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4067769552" sldId="2147483680"/>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4202017552" sldId="2147483681"/>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2922365088" sldId="2147483682"/>
          </pc:sldLayoutMkLst>
        </pc:sldLayoutChg>
        <pc:sldLayoutChg chg="add del mod replId">
          <pc:chgData name="Isabel Bailey" userId="S::isabel.bailey@petermac.org::4429eb31-e86f-4bf0-b4ce-ec8bf35316ae" providerId="AD" clId="Web-{693F58C4-1B9B-4404-ACE7-25D43EB5796E}" dt="2024-07-17T10:11:19.104" v="29"/>
          <pc:sldLayoutMkLst>
            <pc:docMk/>
            <pc:sldMasterMk cId="741472219" sldId="2147483672"/>
            <pc:sldLayoutMk cId="4226330660" sldId="2147483683"/>
          </pc:sldLayoutMkLst>
        </pc:sldLayoutChg>
      </pc:sldMasterChg>
      <pc:sldMasterChg chg="add del addSldLayout delSldLayout modSldLayout">
        <pc:chgData name="Isabel Bailey" userId="S::isabel.bailey@petermac.org::4429eb31-e86f-4bf0-b4ce-ec8bf35316ae" providerId="AD" clId="Web-{693F58C4-1B9B-4404-ACE7-25D43EB5796E}" dt="2024-07-17T10:11:37.401" v="31"/>
        <pc:sldMasterMkLst>
          <pc:docMk/>
          <pc:sldMasterMk cId="2019626619" sldId="2147483684"/>
        </pc:sldMasterMkLst>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248113028" sldId="2147483685"/>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306702308" sldId="2147483686"/>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2107529456" sldId="2147483687"/>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2727392513" sldId="2147483688"/>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3600829143" sldId="2147483689"/>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515558644" sldId="2147483690"/>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397409342" sldId="2147483691"/>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918998195" sldId="2147483692"/>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3555934320" sldId="2147483693"/>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116342623" sldId="2147483694"/>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2019626619" sldId="2147483684"/>
            <pc:sldLayoutMk cId="2332243654" sldId="2147483695"/>
          </pc:sldLayoutMkLst>
        </pc:sldLayoutChg>
      </pc:sldMasterChg>
      <pc:sldMasterChg chg="add del addSldLayout delSldLayout modSldLayout">
        <pc:chgData name="Isabel Bailey" userId="S::isabel.bailey@petermac.org::4429eb31-e86f-4bf0-b4ce-ec8bf35316ae" providerId="AD" clId="Web-{693F58C4-1B9B-4404-ACE7-25D43EB5796E}" dt="2024-07-17T10:11:37.401" v="31"/>
        <pc:sldMasterMkLst>
          <pc:docMk/>
          <pc:sldMasterMk cId="50531023" sldId="2147483696"/>
        </pc:sldMasterMkLst>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2388775431" sldId="2147483697"/>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2631226828" sldId="2147483698"/>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818560790" sldId="2147483699"/>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2398171251" sldId="2147483700"/>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2581439329" sldId="2147483701"/>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1840031744" sldId="2147483702"/>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1707020799" sldId="2147483703"/>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3638656152" sldId="2147483704"/>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3015885244" sldId="2147483705"/>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1246153744" sldId="2147483706"/>
          </pc:sldLayoutMkLst>
        </pc:sldLayoutChg>
        <pc:sldLayoutChg chg="add del mod replId">
          <pc:chgData name="Isabel Bailey" userId="S::isabel.bailey@petermac.org::4429eb31-e86f-4bf0-b4ce-ec8bf35316ae" providerId="AD" clId="Web-{693F58C4-1B9B-4404-ACE7-25D43EB5796E}" dt="2024-07-17T10:11:37.401" v="31"/>
          <pc:sldLayoutMkLst>
            <pc:docMk/>
            <pc:sldMasterMk cId="50531023" sldId="2147483696"/>
            <pc:sldLayoutMk cId="1317603814" sldId="2147483707"/>
          </pc:sldLayoutMkLst>
        </pc:sldLayoutChg>
      </pc:sldMasterChg>
    </pc:docChg>
  </pc:docChgLst>
  <pc:docChgLst>
    <pc:chgData name="Isabel Bailey" userId="4429eb31-e86f-4bf0-b4ce-ec8bf35316ae" providerId="ADAL" clId="{696BC185-8E26-4F29-8582-F8D50F654C48}"/>
    <pc:docChg chg="modSld modNotesMaster modHandout">
      <pc:chgData name="Isabel Bailey" userId="4429eb31-e86f-4bf0-b4ce-ec8bf35316ae" providerId="ADAL" clId="{696BC185-8E26-4F29-8582-F8D50F654C48}" dt="2024-07-16T01:21:12.396" v="2"/>
      <pc:docMkLst>
        <pc:docMk/>
      </pc:docMkLst>
      <pc:sldChg chg="modNotes">
        <pc:chgData name="Isabel Bailey" userId="4429eb31-e86f-4bf0-b4ce-ec8bf35316ae" providerId="ADAL" clId="{696BC185-8E26-4F29-8582-F8D50F654C48}" dt="2024-07-16T01:21:12.396" v="2"/>
        <pc:sldMkLst>
          <pc:docMk/>
          <pc:sldMk cId="2725078422" sldId="261"/>
        </pc:sldMkLst>
      </pc:sldChg>
      <pc:sldChg chg="modNotes">
        <pc:chgData name="Isabel Bailey" userId="4429eb31-e86f-4bf0-b4ce-ec8bf35316ae" providerId="ADAL" clId="{696BC185-8E26-4F29-8582-F8D50F654C48}" dt="2024-07-16T01:21:12.396" v="2"/>
        <pc:sldMkLst>
          <pc:docMk/>
          <pc:sldMk cId="3542180084" sldId="263"/>
        </pc:sldMkLst>
      </pc:sldChg>
      <pc:sldChg chg="modNotes">
        <pc:chgData name="Isabel Bailey" userId="4429eb31-e86f-4bf0-b4ce-ec8bf35316ae" providerId="ADAL" clId="{696BC185-8E26-4F29-8582-F8D50F654C48}" dt="2024-07-16T01:21:12.396" v="2"/>
        <pc:sldMkLst>
          <pc:docMk/>
          <pc:sldMk cId="296343959" sldId="264"/>
        </pc:sldMkLst>
      </pc:sldChg>
      <pc:sldChg chg="modNotes">
        <pc:chgData name="Isabel Bailey" userId="4429eb31-e86f-4bf0-b4ce-ec8bf35316ae" providerId="ADAL" clId="{696BC185-8E26-4F29-8582-F8D50F654C48}" dt="2024-07-16T01:21:12.396" v="2"/>
        <pc:sldMkLst>
          <pc:docMk/>
          <pc:sldMk cId="2597024591" sldId="266"/>
        </pc:sldMkLst>
      </pc:sldChg>
      <pc:sldChg chg="modNotes">
        <pc:chgData name="Isabel Bailey" userId="4429eb31-e86f-4bf0-b4ce-ec8bf35316ae" providerId="ADAL" clId="{696BC185-8E26-4F29-8582-F8D50F654C48}" dt="2024-07-16T01:21:12.396" v="2"/>
        <pc:sldMkLst>
          <pc:docMk/>
          <pc:sldMk cId="120488876" sldId="267"/>
        </pc:sldMkLst>
      </pc:sldChg>
      <pc:sldChg chg="modNotes">
        <pc:chgData name="Isabel Bailey" userId="4429eb31-e86f-4bf0-b4ce-ec8bf35316ae" providerId="ADAL" clId="{696BC185-8E26-4F29-8582-F8D50F654C48}" dt="2024-07-16T01:21:12.396" v="2"/>
        <pc:sldMkLst>
          <pc:docMk/>
          <pc:sldMk cId="2524869409" sldId="270"/>
        </pc:sldMkLst>
      </pc:sldChg>
      <pc:sldChg chg="modNotes">
        <pc:chgData name="Isabel Bailey" userId="4429eb31-e86f-4bf0-b4ce-ec8bf35316ae" providerId="ADAL" clId="{696BC185-8E26-4F29-8582-F8D50F654C48}" dt="2024-07-16T01:21:12.396" v="2"/>
        <pc:sldMkLst>
          <pc:docMk/>
          <pc:sldMk cId="1343087929" sldId="272"/>
        </pc:sldMkLst>
      </pc:sldChg>
      <pc:sldChg chg="modNotes">
        <pc:chgData name="Isabel Bailey" userId="4429eb31-e86f-4bf0-b4ce-ec8bf35316ae" providerId="ADAL" clId="{696BC185-8E26-4F29-8582-F8D50F654C48}" dt="2024-07-16T01:21:12.396" v="2"/>
        <pc:sldMkLst>
          <pc:docMk/>
          <pc:sldMk cId="2457586079" sldId="273"/>
        </pc:sldMkLst>
      </pc:sldChg>
      <pc:sldChg chg="modNotes">
        <pc:chgData name="Isabel Bailey" userId="4429eb31-e86f-4bf0-b4ce-ec8bf35316ae" providerId="ADAL" clId="{696BC185-8E26-4F29-8582-F8D50F654C48}" dt="2024-07-16T01:21:12.396" v="2"/>
        <pc:sldMkLst>
          <pc:docMk/>
          <pc:sldMk cId="2192139337" sldId="275"/>
        </pc:sldMkLst>
      </pc:sldChg>
      <pc:sldChg chg="modNotes">
        <pc:chgData name="Isabel Bailey" userId="4429eb31-e86f-4bf0-b4ce-ec8bf35316ae" providerId="ADAL" clId="{696BC185-8E26-4F29-8582-F8D50F654C48}" dt="2024-07-16T01:21:12.396" v="2"/>
        <pc:sldMkLst>
          <pc:docMk/>
          <pc:sldMk cId="4093090442" sldId="277"/>
        </pc:sldMkLst>
      </pc:sldChg>
      <pc:sldChg chg="modNotes">
        <pc:chgData name="Isabel Bailey" userId="4429eb31-e86f-4bf0-b4ce-ec8bf35316ae" providerId="ADAL" clId="{696BC185-8E26-4F29-8582-F8D50F654C48}" dt="2024-07-16T01:21:12.396" v="2"/>
        <pc:sldMkLst>
          <pc:docMk/>
          <pc:sldMk cId="1369477423" sldId="279"/>
        </pc:sldMkLst>
      </pc:sldChg>
      <pc:sldChg chg="modNotes">
        <pc:chgData name="Isabel Bailey" userId="4429eb31-e86f-4bf0-b4ce-ec8bf35316ae" providerId="ADAL" clId="{696BC185-8E26-4F29-8582-F8D50F654C48}" dt="2024-07-16T01:21:12.396" v="2"/>
        <pc:sldMkLst>
          <pc:docMk/>
          <pc:sldMk cId="1724178976" sldId="280"/>
        </pc:sldMkLst>
      </pc:sldChg>
      <pc:sldChg chg="modNotes">
        <pc:chgData name="Isabel Bailey" userId="4429eb31-e86f-4bf0-b4ce-ec8bf35316ae" providerId="ADAL" clId="{696BC185-8E26-4F29-8582-F8D50F654C48}" dt="2024-07-16T01:21:12.396" v="2"/>
        <pc:sldMkLst>
          <pc:docMk/>
          <pc:sldMk cId="1327558597" sldId="281"/>
        </pc:sldMkLst>
      </pc:sldChg>
    </pc:docChg>
  </pc:docChgLst>
  <pc:docChgLst>
    <pc:chgData name="Isabel Bailey" userId="S::isabel.bailey@petermac.org::4429eb31-e86f-4bf0-b4ce-ec8bf35316ae" providerId="AD" clId="Web-{FB63DB18-B033-4168-9EDB-E9623C98E694}"/>
    <pc:docChg chg="modSld">
      <pc:chgData name="Isabel Bailey" userId="S::isabel.bailey@petermac.org::4429eb31-e86f-4bf0-b4ce-ec8bf35316ae" providerId="AD" clId="Web-{FB63DB18-B033-4168-9EDB-E9623C98E694}" dt="2024-07-17T10:18:49.197" v="93" actId="1076"/>
      <pc:docMkLst>
        <pc:docMk/>
      </pc:docMkLst>
      <pc:sldChg chg="modSp">
        <pc:chgData name="Isabel Bailey" userId="S::isabel.bailey@petermac.org::4429eb31-e86f-4bf0-b4ce-ec8bf35316ae" providerId="AD" clId="Web-{FB63DB18-B033-4168-9EDB-E9623C98E694}" dt="2024-07-17T10:14:43.670" v="17" actId="1076"/>
        <pc:sldMkLst>
          <pc:docMk/>
          <pc:sldMk cId="3542180084" sldId="263"/>
        </pc:sldMkLst>
        <pc:spChg chg="mod">
          <ac:chgData name="Isabel Bailey" userId="S::isabel.bailey@petermac.org::4429eb31-e86f-4bf0-b4ce-ec8bf35316ae" providerId="AD" clId="Web-{FB63DB18-B033-4168-9EDB-E9623C98E694}" dt="2024-07-17T10:14:43.670" v="17" actId="1076"/>
          <ac:spMkLst>
            <pc:docMk/>
            <pc:sldMk cId="3542180084" sldId="263"/>
            <ac:spMk id="11" creationId="{00000000-0000-0000-0000-000000000000}"/>
          </ac:spMkLst>
        </pc:spChg>
      </pc:sldChg>
      <pc:sldChg chg="modSp">
        <pc:chgData name="Isabel Bailey" userId="S::isabel.bailey@petermac.org::4429eb31-e86f-4bf0-b4ce-ec8bf35316ae" providerId="AD" clId="Web-{FB63DB18-B033-4168-9EDB-E9623C98E694}" dt="2024-07-17T10:14:47.358" v="18" actId="1076"/>
        <pc:sldMkLst>
          <pc:docMk/>
          <pc:sldMk cId="296343959" sldId="264"/>
        </pc:sldMkLst>
        <pc:spChg chg="mod">
          <ac:chgData name="Isabel Bailey" userId="S::isabel.bailey@petermac.org::4429eb31-e86f-4bf0-b4ce-ec8bf35316ae" providerId="AD" clId="Web-{FB63DB18-B033-4168-9EDB-E9623C98E694}" dt="2024-07-17T10:14:47.358" v="18" actId="1076"/>
          <ac:spMkLst>
            <pc:docMk/>
            <pc:sldMk cId="296343959" sldId="264"/>
            <ac:spMk id="11" creationId="{00000000-0000-0000-0000-000000000000}"/>
          </ac:spMkLst>
        </pc:spChg>
      </pc:sldChg>
      <pc:sldChg chg="modSp">
        <pc:chgData name="Isabel Bailey" userId="S::isabel.bailey@petermac.org::4429eb31-e86f-4bf0-b4ce-ec8bf35316ae" providerId="AD" clId="Web-{FB63DB18-B033-4168-9EDB-E9623C98E694}" dt="2024-07-17T10:14:28.451" v="13" actId="1076"/>
        <pc:sldMkLst>
          <pc:docMk/>
          <pc:sldMk cId="2597024591" sldId="266"/>
        </pc:sldMkLst>
        <pc:spChg chg="mod">
          <ac:chgData name="Isabel Bailey" userId="S::isabel.bailey@petermac.org::4429eb31-e86f-4bf0-b4ce-ec8bf35316ae" providerId="AD" clId="Web-{FB63DB18-B033-4168-9EDB-E9623C98E694}" dt="2024-07-17T10:14:28.451" v="13" actId="1076"/>
          <ac:spMkLst>
            <pc:docMk/>
            <pc:sldMk cId="2597024591" sldId="266"/>
            <ac:spMk id="2" creationId="{00000000-0000-0000-0000-000000000000}"/>
          </ac:spMkLst>
        </pc:spChg>
      </pc:sldChg>
      <pc:sldChg chg="addSp delSp modSp">
        <pc:chgData name="Isabel Bailey" userId="S::isabel.bailey@petermac.org::4429eb31-e86f-4bf0-b4ce-ec8bf35316ae" providerId="AD" clId="Web-{FB63DB18-B033-4168-9EDB-E9623C98E694}" dt="2024-07-17T10:18:49.197" v="93" actId="1076"/>
        <pc:sldMkLst>
          <pc:docMk/>
          <pc:sldMk cId="120488876" sldId="267"/>
        </pc:sldMkLst>
        <pc:spChg chg="mod">
          <ac:chgData name="Isabel Bailey" userId="S::isabel.bailey@petermac.org::4429eb31-e86f-4bf0-b4ce-ec8bf35316ae" providerId="AD" clId="Web-{FB63DB18-B033-4168-9EDB-E9623C98E694}" dt="2024-07-17T10:14:35.795" v="15" actId="1076"/>
          <ac:spMkLst>
            <pc:docMk/>
            <pc:sldMk cId="120488876" sldId="267"/>
            <ac:spMk id="2" creationId="{00000000-0000-0000-0000-000000000000}"/>
          </ac:spMkLst>
        </pc:spChg>
        <pc:spChg chg="add del mod">
          <ac:chgData name="Isabel Bailey" userId="S::isabel.bailey@petermac.org::4429eb31-e86f-4bf0-b4ce-ec8bf35316ae" providerId="AD" clId="Web-{FB63DB18-B033-4168-9EDB-E9623C98E694}" dt="2024-07-17T10:18:16.946" v="67"/>
          <ac:spMkLst>
            <pc:docMk/>
            <pc:sldMk cId="120488876" sldId="267"/>
            <ac:spMk id="10" creationId="{D79B8562-9751-727A-ADDC-102375FF2565}"/>
          </ac:spMkLst>
        </pc:spChg>
        <pc:spChg chg="mod">
          <ac:chgData name="Isabel Bailey" userId="S::isabel.bailey@petermac.org::4429eb31-e86f-4bf0-b4ce-ec8bf35316ae" providerId="AD" clId="Web-{FB63DB18-B033-4168-9EDB-E9623C98E694}" dt="2024-07-17T10:18:39.947" v="91" actId="20577"/>
          <ac:spMkLst>
            <pc:docMk/>
            <pc:sldMk cId="120488876" sldId="267"/>
            <ac:spMk id="11" creationId="{00000000-0000-0000-0000-000000000000}"/>
          </ac:spMkLst>
        </pc:spChg>
        <pc:spChg chg="mod">
          <ac:chgData name="Isabel Bailey" userId="S::isabel.bailey@petermac.org::4429eb31-e86f-4bf0-b4ce-ec8bf35316ae" providerId="AD" clId="Web-{FB63DB18-B033-4168-9EDB-E9623C98E694}" dt="2024-07-17T10:18:49.197" v="93" actId="1076"/>
          <ac:spMkLst>
            <pc:docMk/>
            <pc:sldMk cId="120488876" sldId="267"/>
            <ac:spMk id="17" creationId="{00000000-0000-0000-0000-000000000000}"/>
          </ac:spMkLst>
        </pc:spChg>
        <pc:picChg chg="mod">
          <ac:chgData name="Isabel Bailey" userId="S::isabel.bailey@petermac.org::4429eb31-e86f-4bf0-b4ce-ec8bf35316ae" providerId="AD" clId="Web-{FB63DB18-B033-4168-9EDB-E9623C98E694}" dt="2024-07-17T10:18:47.244" v="92" actId="14100"/>
          <ac:picMkLst>
            <pc:docMk/>
            <pc:sldMk cId="120488876" sldId="267"/>
            <ac:picMk id="3" creationId="{00000000-0000-0000-0000-000000000000}"/>
          </ac:picMkLst>
        </pc:picChg>
        <pc:picChg chg="add del mod">
          <ac:chgData name="Isabel Bailey" userId="S::isabel.bailey@petermac.org::4429eb31-e86f-4bf0-b4ce-ec8bf35316ae" providerId="AD" clId="Web-{FB63DB18-B033-4168-9EDB-E9623C98E694}" dt="2024-07-17T10:16:35.206" v="29"/>
          <ac:picMkLst>
            <pc:docMk/>
            <pc:sldMk cId="120488876" sldId="267"/>
            <ac:picMk id="4" creationId="{9A67904A-38CC-2E28-B4F4-3B40381150CB}"/>
          </ac:picMkLst>
        </pc:picChg>
        <pc:picChg chg="add del mod">
          <ac:chgData name="Isabel Bailey" userId="S::isabel.bailey@petermac.org::4429eb31-e86f-4bf0-b4ce-ec8bf35316ae" providerId="AD" clId="Web-{FB63DB18-B033-4168-9EDB-E9623C98E694}" dt="2024-07-17T10:17:00.160" v="31"/>
          <ac:picMkLst>
            <pc:docMk/>
            <pc:sldMk cId="120488876" sldId="267"/>
            <ac:picMk id="6" creationId="{772A3DE0-9348-4805-4A98-4A5E64ED2161}"/>
          </ac:picMkLst>
        </pc:picChg>
        <pc:picChg chg="add mod">
          <ac:chgData name="Isabel Bailey" userId="S::isabel.bailey@petermac.org::4429eb31-e86f-4bf0-b4ce-ec8bf35316ae" providerId="AD" clId="Web-{FB63DB18-B033-4168-9EDB-E9623C98E694}" dt="2024-07-17T10:18:20.181" v="69" actId="1076"/>
          <ac:picMkLst>
            <pc:docMk/>
            <pc:sldMk cId="120488876" sldId="267"/>
            <ac:picMk id="8" creationId="{F939E586-933F-A325-1E68-5137C122E992}"/>
          </ac:picMkLst>
        </pc:picChg>
      </pc:sldChg>
      <pc:sldChg chg="modSp">
        <pc:chgData name="Isabel Bailey" userId="S::isabel.bailey@petermac.org::4429eb31-e86f-4bf0-b4ce-ec8bf35316ae" providerId="AD" clId="Web-{FB63DB18-B033-4168-9EDB-E9623C98E694}" dt="2024-07-17T10:14:59.608" v="20" actId="20577"/>
        <pc:sldMkLst>
          <pc:docMk/>
          <pc:sldMk cId="3244981723" sldId="268"/>
        </pc:sldMkLst>
        <pc:spChg chg="mod">
          <ac:chgData name="Isabel Bailey" userId="S::isabel.bailey@petermac.org::4429eb31-e86f-4bf0-b4ce-ec8bf35316ae" providerId="AD" clId="Web-{FB63DB18-B033-4168-9EDB-E9623C98E694}" dt="2024-07-17T10:14:59.608" v="20" actId="20577"/>
          <ac:spMkLst>
            <pc:docMk/>
            <pc:sldMk cId="3244981723" sldId="268"/>
            <ac:spMk id="5" creationId="{00000000-0000-0000-0000-000000000000}"/>
          </ac:spMkLst>
        </pc:spChg>
      </pc:sldChg>
      <pc:sldChg chg="modSp">
        <pc:chgData name="Isabel Bailey" userId="S::isabel.bailey@petermac.org::4429eb31-e86f-4bf0-b4ce-ec8bf35316ae" providerId="AD" clId="Web-{FB63DB18-B033-4168-9EDB-E9623C98E694}" dt="2024-07-17T10:14:52.420" v="19" actId="1076"/>
        <pc:sldMkLst>
          <pc:docMk/>
          <pc:sldMk cId="2524869409" sldId="270"/>
        </pc:sldMkLst>
        <pc:spChg chg="mod">
          <ac:chgData name="Isabel Bailey" userId="S::isabel.bailey@petermac.org::4429eb31-e86f-4bf0-b4ce-ec8bf35316ae" providerId="AD" clId="Web-{FB63DB18-B033-4168-9EDB-E9623C98E694}" dt="2024-07-17T10:14:52.420" v="19" actId="1076"/>
          <ac:spMkLst>
            <pc:docMk/>
            <pc:sldMk cId="2524869409" sldId="270"/>
            <ac:spMk id="12" creationId="{00000000-0000-0000-0000-000000000000}"/>
          </ac:spMkLst>
        </pc:spChg>
      </pc:sldChg>
      <pc:sldChg chg="modSp">
        <pc:chgData name="Isabel Bailey" userId="S::isabel.bailey@petermac.org::4429eb31-e86f-4bf0-b4ce-ec8bf35316ae" providerId="AD" clId="Web-{FB63DB18-B033-4168-9EDB-E9623C98E694}" dt="2024-07-17T10:14:39.514" v="16" actId="1076"/>
        <pc:sldMkLst>
          <pc:docMk/>
          <pc:sldMk cId="1343087929" sldId="272"/>
        </pc:sldMkLst>
        <pc:spChg chg="mod">
          <ac:chgData name="Isabel Bailey" userId="S::isabel.bailey@petermac.org::4429eb31-e86f-4bf0-b4ce-ec8bf35316ae" providerId="AD" clId="Web-{FB63DB18-B033-4168-9EDB-E9623C98E694}" dt="2024-07-17T10:14:39.514" v="16" actId="1076"/>
          <ac:spMkLst>
            <pc:docMk/>
            <pc:sldMk cId="1343087929" sldId="272"/>
            <ac:spMk id="2" creationId="{00000000-0000-0000-0000-000000000000}"/>
          </ac:spMkLst>
        </pc:spChg>
      </pc:sldChg>
      <pc:sldChg chg="modSp">
        <pc:chgData name="Isabel Bailey" userId="S::isabel.bailey@petermac.org::4429eb31-e86f-4bf0-b4ce-ec8bf35316ae" providerId="AD" clId="Web-{FB63DB18-B033-4168-9EDB-E9623C98E694}" dt="2024-07-17T10:14:31.826" v="14" actId="1076"/>
        <pc:sldMkLst>
          <pc:docMk/>
          <pc:sldMk cId="2457586079" sldId="273"/>
        </pc:sldMkLst>
        <pc:spChg chg="mod">
          <ac:chgData name="Isabel Bailey" userId="S::isabel.bailey@petermac.org::4429eb31-e86f-4bf0-b4ce-ec8bf35316ae" providerId="AD" clId="Web-{FB63DB18-B033-4168-9EDB-E9623C98E694}" dt="2024-07-17T10:14:31.826" v="14" actId="1076"/>
          <ac:spMkLst>
            <pc:docMk/>
            <pc:sldMk cId="2457586079" sldId="273"/>
            <ac:spMk id="2" creationId="{00000000-0000-0000-0000-000000000000}"/>
          </ac:spMkLst>
        </pc:spChg>
      </pc:sldChg>
      <pc:sldChg chg="modSp">
        <pc:chgData name="Isabel Bailey" userId="S::isabel.bailey@petermac.org::4429eb31-e86f-4bf0-b4ce-ec8bf35316ae" providerId="AD" clId="Web-{FB63DB18-B033-4168-9EDB-E9623C98E694}" dt="2024-07-17T10:15:13.499" v="23" actId="1076"/>
        <pc:sldMkLst>
          <pc:docMk/>
          <pc:sldMk cId="2192139337" sldId="275"/>
        </pc:sldMkLst>
        <pc:spChg chg="mod">
          <ac:chgData name="Isabel Bailey" userId="S::isabel.bailey@petermac.org::4429eb31-e86f-4bf0-b4ce-ec8bf35316ae" providerId="AD" clId="Web-{FB63DB18-B033-4168-9EDB-E9623C98E694}" dt="2024-07-17T10:15:13.499" v="23" actId="1076"/>
          <ac:spMkLst>
            <pc:docMk/>
            <pc:sldMk cId="2192139337" sldId="275"/>
            <ac:spMk id="12" creationId="{00000000-0000-0000-0000-000000000000}"/>
          </ac:spMkLst>
        </pc:spChg>
      </pc:sldChg>
      <pc:sldChg chg="modSp">
        <pc:chgData name="Isabel Bailey" userId="S::isabel.bailey@petermac.org::4429eb31-e86f-4bf0-b4ce-ec8bf35316ae" providerId="AD" clId="Web-{FB63DB18-B033-4168-9EDB-E9623C98E694}" dt="2024-07-17T10:15:17.953" v="24" actId="1076"/>
        <pc:sldMkLst>
          <pc:docMk/>
          <pc:sldMk cId="4093090442" sldId="277"/>
        </pc:sldMkLst>
        <pc:spChg chg="mod">
          <ac:chgData name="Isabel Bailey" userId="S::isabel.bailey@petermac.org::4429eb31-e86f-4bf0-b4ce-ec8bf35316ae" providerId="AD" clId="Web-{FB63DB18-B033-4168-9EDB-E9623C98E694}" dt="2024-07-17T10:15:17.953" v="24" actId="1076"/>
          <ac:spMkLst>
            <pc:docMk/>
            <pc:sldMk cId="4093090442" sldId="277"/>
            <ac:spMk id="12" creationId="{00000000-0000-0000-0000-000000000000}"/>
          </ac:spMkLst>
        </pc:spChg>
      </pc:sldChg>
      <pc:sldChg chg="modSp">
        <pc:chgData name="Isabel Bailey" userId="S::isabel.bailey@petermac.org::4429eb31-e86f-4bf0-b4ce-ec8bf35316ae" providerId="AD" clId="Web-{FB63DB18-B033-4168-9EDB-E9623C98E694}" dt="2024-07-17T10:13:14.167" v="1"/>
        <pc:sldMkLst>
          <pc:docMk/>
          <pc:sldMk cId="1369477423" sldId="279"/>
        </pc:sldMkLst>
        <pc:spChg chg="mod">
          <ac:chgData name="Isabel Bailey" userId="S::isabel.bailey@petermac.org::4429eb31-e86f-4bf0-b4ce-ec8bf35316ae" providerId="AD" clId="Web-{FB63DB18-B033-4168-9EDB-E9623C98E694}" dt="2024-07-17T10:13:14.167" v="1"/>
          <ac:spMkLst>
            <pc:docMk/>
            <pc:sldMk cId="1369477423" sldId="279"/>
            <ac:spMk id="11" creationId="{00000000-0000-0000-0000-000000000000}"/>
          </ac:spMkLst>
        </pc:spChg>
      </pc:sldChg>
      <pc:sldChg chg="modSp">
        <pc:chgData name="Isabel Bailey" userId="S::isabel.bailey@petermac.org::4429eb31-e86f-4bf0-b4ce-ec8bf35316ae" providerId="AD" clId="Web-{FB63DB18-B033-4168-9EDB-E9623C98E694}" dt="2024-07-17T10:13:06.947" v="0"/>
        <pc:sldMkLst>
          <pc:docMk/>
          <pc:sldMk cId="1724178976" sldId="280"/>
        </pc:sldMkLst>
        <pc:spChg chg="mod">
          <ac:chgData name="Isabel Bailey" userId="S::isabel.bailey@petermac.org::4429eb31-e86f-4bf0-b4ce-ec8bf35316ae" providerId="AD" clId="Web-{FB63DB18-B033-4168-9EDB-E9623C98E694}" dt="2024-07-17T10:13:06.947" v="0"/>
          <ac:spMkLst>
            <pc:docMk/>
            <pc:sldMk cId="1724178976" sldId="280"/>
            <ac:spMk id="3" creationId="{347869FA-0BA7-9011-8623-E3F6AFC5FCCB}"/>
          </ac:spMkLst>
        </pc:spChg>
      </pc:sldChg>
      <pc:sldChg chg="modSp">
        <pc:chgData name="Isabel Bailey" userId="S::isabel.bailey@petermac.org::4429eb31-e86f-4bf0-b4ce-ec8bf35316ae" providerId="AD" clId="Web-{FB63DB18-B033-4168-9EDB-E9623C98E694}" dt="2024-07-17T10:15:08.749" v="22" actId="1076"/>
        <pc:sldMkLst>
          <pc:docMk/>
          <pc:sldMk cId="1327558597" sldId="281"/>
        </pc:sldMkLst>
        <pc:spChg chg="mod">
          <ac:chgData name="Isabel Bailey" userId="S::isabel.bailey@petermac.org::4429eb31-e86f-4bf0-b4ce-ec8bf35316ae" providerId="AD" clId="Web-{FB63DB18-B033-4168-9EDB-E9623C98E694}" dt="2024-07-17T10:15:08.749" v="22" actId="1076"/>
          <ac:spMkLst>
            <pc:docMk/>
            <pc:sldMk cId="1327558597" sldId="281"/>
            <ac:spMk id="12" creationId="{00000000-0000-0000-0000-000000000000}"/>
          </ac:spMkLst>
        </pc:spChg>
      </pc:sldChg>
    </pc:docChg>
  </pc:docChgLst>
  <pc:docChgLst>
    <pc:chgData name="Jane Stewart" userId="6de94689-2975-4ef9-9257-a4a28d7bc366" providerId="ADAL" clId="{9FAAAF3F-362E-4FC4-BF24-E6FC0884D927}"/>
    <pc:docChg chg="modSld">
      <pc:chgData name="Jane Stewart" userId="6de94689-2975-4ef9-9257-a4a28d7bc366" providerId="ADAL" clId="{9FAAAF3F-362E-4FC4-BF24-E6FC0884D927}" dt="2023-09-06T05:37:30.799" v="7" actId="1076"/>
      <pc:docMkLst>
        <pc:docMk/>
      </pc:docMkLst>
      <pc:sldChg chg="modSp mod">
        <pc:chgData name="Jane Stewart" userId="6de94689-2975-4ef9-9257-a4a28d7bc366" providerId="ADAL" clId="{9FAAAF3F-362E-4FC4-BF24-E6FC0884D927}" dt="2023-09-06T05:37:30.799" v="7" actId="1076"/>
        <pc:sldMkLst>
          <pc:docMk/>
          <pc:sldMk cId="120488876" sldId="267"/>
        </pc:sldMkLst>
        <pc:spChg chg="mod">
          <ac:chgData name="Jane Stewart" userId="6de94689-2975-4ef9-9257-a4a28d7bc366" providerId="ADAL" clId="{9FAAAF3F-362E-4FC4-BF24-E6FC0884D927}" dt="2023-09-06T05:37:23.912" v="6" actId="20577"/>
          <ac:spMkLst>
            <pc:docMk/>
            <pc:sldMk cId="120488876" sldId="267"/>
            <ac:spMk id="11" creationId="{00000000-0000-0000-0000-000000000000}"/>
          </ac:spMkLst>
        </pc:spChg>
        <pc:picChg chg="mod">
          <ac:chgData name="Jane Stewart" userId="6de94689-2975-4ef9-9257-a4a28d7bc366" providerId="ADAL" clId="{9FAAAF3F-362E-4FC4-BF24-E6FC0884D927}" dt="2023-09-06T05:37:30.799" v="7" actId="1076"/>
          <ac:picMkLst>
            <pc:docMk/>
            <pc:sldMk cId="120488876" sldId="267"/>
            <ac:picMk id="3" creationId="{00000000-0000-0000-0000-00000000000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75665-6D9E-4EA0-83B3-6DD7FB3D624C}"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3D5850FE-0AD0-4E07-89B0-1D98D1AB54AE}">
      <dgm:prSet phldrT="[Text]" custT="1"/>
      <dgm:spPr>
        <a:solidFill>
          <a:schemeClr val="accent5">
            <a:lumMod val="60000"/>
            <a:lumOff val="40000"/>
          </a:schemeClr>
        </a:solidFill>
      </dgm:spPr>
      <dgm:t>
        <a:bodyPr/>
        <a:lstStyle/>
        <a:p>
          <a:pPr algn="ctr"/>
          <a:r>
            <a:rPr lang="en-US" sz="2800" dirty="0"/>
            <a:t>Use a face-to-face or phone interpreter to introduce the tool if possible </a:t>
          </a:r>
        </a:p>
      </dgm:t>
    </dgm:pt>
    <dgm:pt modelId="{5A05BED1-D450-4C01-A9D7-1553233CA007}" type="parTrans" cxnId="{4D8E7273-5E4E-4496-A445-D902F7A18AAB}">
      <dgm:prSet/>
      <dgm:spPr/>
      <dgm:t>
        <a:bodyPr/>
        <a:lstStyle/>
        <a:p>
          <a:endParaRPr lang="en-US"/>
        </a:p>
      </dgm:t>
    </dgm:pt>
    <dgm:pt modelId="{23ADDB09-27F9-4E28-B72E-16D255EED21B}" type="sibTrans" cxnId="{4D8E7273-5E4E-4496-A445-D902F7A18AAB}">
      <dgm:prSet/>
      <dgm:spPr/>
      <dgm:t>
        <a:bodyPr/>
        <a:lstStyle/>
        <a:p>
          <a:endParaRPr lang="en-US"/>
        </a:p>
      </dgm:t>
    </dgm:pt>
    <dgm:pt modelId="{BF2B220A-DF19-4DB4-A464-CF6831D644F2}" type="pres">
      <dgm:prSet presAssocID="{D5A75665-6D9E-4EA0-83B3-6DD7FB3D624C}" presName="linearFlow" presStyleCnt="0">
        <dgm:presLayoutVars>
          <dgm:dir/>
          <dgm:resizeHandles val="exact"/>
        </dgm:presLayoutVars>
      </dgm:prSet>
      <dgm:spPr/>
    </dgm:pt>
    <dgm:pt modelId="{B69EAEF7-7D1E-4376-BC0E-4F6E95F48BB7}" type="pres">
      <dgm:prSet presAssocID="{3D5850FE-0AD0-4E07-89B0-1D98D1AB54AE}" presName="comp" presStyleCnt="0"/>
      <dgm:spPr/>
    </dgm:pt>
    <dgm:pt modelId="{E6351A59-9F11-4879-BC2E-B0476D9C50BC}" type="pres">
      <dgm:prSet presAssocID="{3D5850FE-0AD0-4E07-89B0-1D98D1AB54AE}" presName="rect2" presStyleLbl="node1" presStyleIdx="0" presStyleCnt="1" custScaleX="100816" custScaleY="74918" custLinFactNeighborX="-8829" custLinFactNeighborY="-35858">
        <dgm:presLayoutVars>
          <dgm:bulletEnabled val="1"/>
        </dgm:presLayoutVars>
      </dgm:prSet>
      <dgm:spPr/>
    </dgm:pt>
    <dgm:pt modelId="{93CEB4B0-E583-4C5E-9130-D0725B44DD56}" type="pres">
      <dgm:prSet presAssocID="{3D5850FE-0AD0-4E07-89B0-1D98D1AB54AE}" presName="rect1" presStyleLbl="lnNode1" presStyleIdx="0" presStyleCnt="1" custScaleX="65802" custScaleY="46048" custLinFactNeighborX="5592" custLinFactNeighborY="-36705"/>
      <dgm:spPr>
        <a:blipFill rotWithShape="1">
          <a:blip xmlns:r="http://schemas.openxmlformats.org/officeDocument/2006/relationships" r:embed="rId1"/>
          <a:stretch>
            <a:fillRect/>
          </a:stretch>
        </a:blipFill>
      </dgm:spPr>
    </dgm:pt>
  </dgm:ptLst>
  <dgm:cxnLst>
    <dgm:cxn modelId="{635B2029-3528-40D2-879B-7F799167B8B1}" type="presOf" srcId="{3D5850FE-0AD0-4E07-89B0-1D98D1AB54AE}" destId="{E6351A59-9F11-4879-BC2E-B0476D9C50BC}" srcOrd="0" destOrd="0" presId="urn:microsoft.com/office/officeart/2008/layout/AlternatingPictureBlocks"/>
    <dgm:cxn modelId="{4D8E7273-5E4E-4496-A445-D902F7A18AAB}" srcId="{D5A75665-6D9E-4EA0-83B3-6DD7FB3D624C}" destId="{3D5850FE-0AD0-4E07-89B0-1D98D1AB54AE}" srcOrd="0" destOrd="0" parTransId="{5A05BED1-D450-4C01-A9D7-1553233CA007}" sibTransId="{23ADDB09-27F9-4E28-B72E-16D255EED21B}"/>
    <dgm:cxn modelId="{D10540AA-CD5B-4498-85CD-304CFEA01A23}" type="presOf" srcId="{D5A75665-6D9E-4EA0-83B3-6DD7FB3D624C}" destId="{BF2B220A-DF19-4DB4-A464-CF6831D644F2}" srcOrd="0" destOrd="0" presId="urn:microsoft.com/office/officeart/2008/layout/AlternatingPictureBlocks"/>
    <dgm:cxn modelId="{5ADD0E4E-4F34-4952-88E4-6582274FCCD2}" type="presParOf" srcId="{BF2B220A-DF19-4DB4-A464-CF6831D644F2}" destId="{B69EAEF7-7D1E-4376-BC0E-4F6E95F48BB7}" srcOrd="0" destOrd="0" presId="urn:microsoft.com/office/officeart/2008/layout/AlternatingPictureBlocks"/>
    <dgm:cxn modelId="{EA19A1A4-F99E-47B5-848A-75C211DFBEA8}" type="presParOf" srcId="{B69EAEF7-7D1E-4376-BC0E-4F6E95F48BB7}" destId="{E6351A59-9F11-4879-BC2E-B0476D9C50BC}" srcOrd="0" destOrd="0" presId="urn:microsoft.com/office/officeart/2008/layout/AlternatingPictureBlocks"/>
    <dgm:cxn modelId="{890F0BB6-9FF9-4A79-B89C-8E1377C5E696}" type="presParOf" srcId="{B69EAEF7-7D1E-4376-BC0E-4F6E95F48BB7}" destId="{93CEB4B0-E583-4C5E-9130-D0725B44DD56}"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75665-6D9E-4EA0-83B3-6DD7FB3D624C}"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EA6BA0A8-41F0-4965-9857-FB4A15BD21C3}">
      <dgm:prSet phldrT="[Text]" custT="1"/>
      <dgm:spPr>
        <a:solidFill>
          <a:schemeClr val="accent5">
            <a:lumMod val="60000"/>
            <a:lumOff val="40000"/>
          </a:schemeClr>
        </a:solidFill>
      </dgm:spPr>
      <dgm:t>
        <a:bodyPr/>
        <a:lstStyle/>
        <a:p>
          <a:pPr algn="ctr"/>
          <a:r>
            <a:rPr lang="en-US" sz="2800" dirty="0"/>
            <a:t>What is the surrounding environment like – is it noisy? </a:t>
          </a:r>
        </a:p>
      </dgm:t>
    </dgm:pt>
    <dgm:pt modelId="{40E99353-091E-4590-B1DC-EA2A5B8DB1FA}" type="parTrans" cxnId="{D254395D-204E-4972-A390-3AFED55D71FF}">
      <dgm:prSet/>
      <dgm:spPr/>
      <dgm:t>
        <a:bodyPr/>
        <a:lstStyle/>
        <a:p>
          <a:endParaRPr lang="en-US"/>
        </a:p>
      </dgm:t>
    </dgm:pt>
    <dgm:pt modelId="{B7E2930A-36A5-4CB7-8B43-93B1890F6010}" type="sibTrans" cxnId="{D254395D-204E-4972-A390-3AFED55D71FF}">
      <dgm:prSet/>
      <dgm:spPr/>
      <dgm:t>
        <a:bodyPr/>
        <a:lstStyle/>
        <a:p>
          <a:endParaRPr lang="en-US"/>
        </a:p>
      </dgm:t>
    </dgm:pt>
    <dgm:pt modelId="{BF2B220A-DF19-4DB4-A464-CF6831D644F2}" type="pres">
      <dgm:prSet presAssocID="{D5A75665-6D9E-4EA0-83B3-6DD7FB3D624C}" presName="linearFlow" presStyleCnt="0">
        <dgm:presLayoutVars>
          <dgm:dir/>
          <dgm:resizeHandles val="exact"/>
        </dgm:presLayoutVars>
      </dgm:prSet>
      <dgm:spPr/>
    </dgm:pt>
    <dgm:pt modelId="{02174EB7-F0AC-4505-9E2B-6C0FC464BCF9}" type="pres">
      <dgm:prSet presAssocID="{EA6BA0A8-41F0-4965-9857-FB4A15BD21C3}" presName="comp" presStyleCnt="0"/>
      <dgm:spPr/>
    </dgm:pt>
    <dgm:pt modelId="{4F1A559C-51A2-4404-9231-3DB26F540996}" type="pres">
      <dgm:prSet presAssocID="{EA6BA0A8-41F0-4965-9857-FB4A15BD21C3}" presName="rect2" presStyleLbl="node1" presStyleIdx="0" presStyleCnt="1" custScaleX="98763" custScaleY="62880" custLinFactNeighborX="-4065" custLinFactNeighborY="-40768">
        <dgm:presLayoutVars>
          <dgm:bulletEnabled val="1"/>
        </dgm:presLayoutVars>
      </dgm:prSet>
      <dgm:spPr/>
    </dgm:pt>
    <dgm:pt modelId="{AA6F236C-099F-4488-A857-749B456A0444}" type="pres">
      <dgm:prSet presAssocID="{EA6BA0A8-41F0-4965-9857-FB4A15BD21C3}" presName="rect1" presStyleLbl="lnNode1" presStyleIdx="0" presStyleCnt="1" custScaleX="47189" custScaleY="40996" custLinFactNeighborX="20223" custLinFactNeighborY="-42990"/>
      <dgm:spPr>
        <a:blipFill rotWithShape="1">
          <a:blip xmlns:r="http://schemas.openxmlformats.org/officeDocument/2006/relationships" r:embed="rId1"/>
          <a:stretch>
            <a:fillRect/>
          </a:stretch>
        </a:blipFill>
      </dgm:spPr>
    </dgm:pt>
  </dgm:ptLst>
  <dgm:cxnLst>
    <dgm:cxn modelId="{D254395D-204E-4972-A390-3AFED55D71FF}" srcId="{D5A75665-6D9E-4EA0-83B3-6DD7FB3D624C}" destId="{EA6BA0A8-41F0-4965-9857-FB4A15BD21C3}" srcOrd="0" destOrd="0" parTransId="{40E99353-091E-4590-B1DC-EA2A5B8DB1FA}" sibTransId="{B7E2930A-36A5-4CB7-8B43-93B1890F6010}"/>
    <dgm:cxn modelId="{49E09068-48CC-4394-BC56-E2829174BB9E}" type="presOf" srcId="{EA6BA0A8-41F0-4965-9857-FB4A15BD21C3}" destId="{4F1A559C-51A2-4404-9231-3DB26F540996}" srcOrd="0" destOrd="0" presId="urn:microsoft.com/office/officeart/2008/layout/AlternatingPictureBlocks"/>
    <dgm:cxn modelId="{D10540AA-CD5B-4498-85CD-304CFEA01A23}" type="presOf" srcId="{D5A75665-6D9E-4EA0-83B3-6DD7FB3D624C}" destId="{BF2B220A-DF19-4DB4-A464-CF6831D644F2}" srcOrd="0" destOrd="0" presId="urn:microsoft.com/office/officeart/2008/layout/AlternatingPictureBlocks"/>
    <dgm:cxn modelId="{154659C8-5DD7-4742-9628-E6ACA58F6B85}" type="presParOf" srcId="{BF2B220A-DF19-4DB4-A464-CF6831D644F2}" destId="{02174EB7-F0AC-4505-9E2B-6C0FC464BCF9}" srcOrd="0" destOrd="0" presId="urn:microsoft.com/office/officeart/2008/layout/AlternatingPictureBlocks"/>
    <dgm:cxn modelId="{E42000EE-A091-4825-A53F-57FA53D1DF3B}" type="presParOf" srcId="{02174EB7-F0AC-4505-9E2B-6C0FC464BCF9}" destId="{4F1A559C-51A2-4404-9231-3DB26F540996}" srcOrd="0" destOrd="0" presId="urn:microsoft.com/office/officeart/2008/layout/AlternatingPictureBlocks"/>
    <dgm:cxn modelId="{0538E544-DE76-40A3-83C0-2CDB2EF6807A}" type="presParOf" srcId="{02174EB7-F0AC-4505-9E2B-6C0FC464BCF9}" destId="{AA6F236C-099F-4488-A857-749B456A0444}"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51A59-9F11-4879-BC2E-B0476D9C50BC}">
      <dsp:nvSpPr>
        <dsp:cNvPr id="0" name=""/>
        <dsp:cNvSpPr/>
      </dsp:nvSpPr>
      <dsp:spPr>
        <a:xfrm>
          <a:off x="1770401" y="618217"/>
          <a:ext cx="4960032" cy="1667064"/>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 a face-to-face or phone interpreter to introduce the tool if possible </a:t>
          </a:r>
        </a:p>
      </dsp:txBody>
      <dsp:txXfrm>
        <a:off x="1770401" y="618217"/>
        <a:ext cx="4960032" cy="1667064"/>
      </dsp:txXfrm>
    </dsp:sp>
    <dsp:sp modelId="{93CEB4B0-E583-4C5E-9130-D0725B44DD56}">
      <dsp:nvSpPr>
        <dsp:cNvPr id="0" name=""/>
        <dsp:cNvSpPr/>
      </dsp:nvSpPr>
      <dsp:spPr>
        <a:xfrm>
          <a:off x="301491" y="920575"/>
          <a:ext cx="1449574" cy="102465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A559C-51A2-4404-9231-3DB26F540996}">
      <dsp:nvSpPr>
        <dsp:cNvPr id="0" name=""/>
        <dsp:cNvSpPr/>
      </dsp:nvSpPr>
      <dsp:spPr>
        <a:xfrm>
          <a:off x="1978030" y="642894"/>
          <a:ext cx="4859027" cy="139919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is the surrounding environment like – is it noisy? </a:t>
          </a:r>
        </a:p>
      </dsp:txBody>
      <dsp:txXfrm>
        <a:off x="1978030" y="642894"/>
        <a:ext cx="4859027" cy="1399196"/>
      </dsp:txXfrm>
    </dsp:sp>
    <dsp:sp modelId="{AA6F236C-099F-4488-A857-749B456A0444}">
      <dsp:nvSpPr>
        <dsp:cNvPr id="0" name=""/>
        <dsp:cNvSpPr/>
      </dsp:nvSpPr>
      <dsp:spPr>
        <a:xfrm>
          <a:off x="751562" y="836930"/>
          <a:ext cx="1039542" cy="9122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DDB21E-D556-A253-2C43-F86DD0E6A54D}"/>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14A2565-38E9-0D0F-CE0E-45F5D49394FD}"/>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C44F751C-3539-469D-A388-EBD09243E56F}" type="datetimeFigureOut">
              <a:rPr lang="en-AU" smtClean="0"/>
              <a:t>17/07/2024</a:t>
            </a:fld>
            <a:endParaRPr lang="en-AU"/>
          </a:p>
        </p:txBody>
      </p:sp>
      <p:sp>
        <p:nvSpPr>
          <p:cNvPr id="4" name="Footer Placeholder 3">
            <a:extLst>
              <a:ext uri="{FF2B5EF4-FFF2-40B4-BE49-F238E27FC236}">
                <a16:creationId xmlns:a16="http://schemas.microsoft.com/office/drawing/2014/main" id="{1D894BE6-84EB-CC20-9070-D12BB6C4443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3DAAF66-DEFB-A85D-6969-74D52B4A05C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DCC69C6-5F90-411D-BE97-B4C27D1F81C8}" type="slidenum">
              <a:rPr lang="en-AU" smtClean="0"/>
              <a:t>‹#›</a:t>
            </a:fld>
            <a:endParaRPr lang="en-AU"/>
          </a:p>
        </p:txBody>
      </p:sp>
    </p:spTree>
    <p:extLst>
      <p:ext uri="{BB962C8B-B14F-4D97-AF65-F5344CB8AC3E}">
        <p14:creationId xmlns:p14="http://schemas.microsoft.com/office/powerpoint/2010/main" val="241113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F8EA2B4C-7D2C-4FA1-A4B3-BD9F518928ED}" type="datetimeFigureOut">
              <a:rPr lang="en-AU" smtClean="0"/>
              <a:t>17/07/2024</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D21F938-30EA-471C-AE66-739CA6DEB3E2}" type="slidenum">
              <a:rPr lang="en-AU" smtClean="0"/>
              <a:t>‹#›</a:t>
            </a:fld>
            <a:endParaRPr lang="en-AU"/>
          </a:p>
        </p:txBody>
      </p:sp>
    </p:spTree>
    <p:extLst>
      <p:ext uri="{BB962C8B-B14F-4D97-AF65-F5344CB8AC3E}">
        <p14:creationId xmlns:p14="http://schemas.microsoft.com/office/powerpoint/2010/main" val="156917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67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42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90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41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12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2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27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US" sz="1000" dirty="0"/>
          </a:p>
          <a:p>
            <a:pPr marL="0" lvl="0" indent="0">
              <a:buFontTx/>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616DDD-9974-4058-9877-ABFEFC2AE68B}" type="slidenum">
              <a:rPr lang="en-AU" smtClean="0"/>
              <a:t>5</a:t>
            </a:fld>
            <a:endParaRPr lang="en-AU"/>
          </a:p>
        </p:txBody>
      </p:sp>
    </p:spTree>
    <p:extLst>
      <p:ext uri="{BB962C8B-B14F-4D97-AF65-F5344CB8AC3E}">
        <p14:creationId xmlns:p14="http://schemas.microsoft.com/office/powerpoint/2010/main" val="29492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4616DDD-9974-4058-9877-ABFEFC2AE68B}" type="slidenum">
              <a:rPr lang="en-AU" smtClean="0"/>
              <a:t>6</a:t>
            </a:fld>
            <a:endParaRPr lang="en-AU"/>
          </a:p>
        </p:txBody>
      </p:sp>
    </p:spTree>
    <p:extLst>
      <p:ext uri="{BB962C8B-B14F-4D97-AF65-F5344CB8AC3E}">
        <p14:creationId xmlns:p14="http://schemas.microsoft.com/office/powerpoint/2010/main" val="388421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pPr marL="0" lvl="0" indent="0">
              <a:buFontTx/>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616DDD-9974-4058-9877-ABFEFC2AE68B}" type="slidenum">
              <a:rPr lang="en-AU" smtClean="0"/>
              <a:t>7</a:t>
            </a:fld>
            <a:endParaRPr lang="en-AU"/>
          </a:p>
        </p:txBody>
      </p:sp>
    </p:spTree>
    <p:extLst>
      <p:ext uri="{BB962C8B-B14F-4D97-AF65-F5344CB8AC3E}">
        <p14:creationId xmlns:p14="http://schemas.microsoft.com/office/powerpoint/2010/main" val="205715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pPr marL="0" lvl="0" indent="0">
              <a:buFontTx/>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616DDD-9974-4058-9877-ABFEFC2AE68B}" type="slidenum">
              <a:rPr lang="en-AU" smtClean="0"/>
              <a:t>8</a:t>
            </a:fld>
            <a:endParaRPr lang="en-AU"/>
          </a:p>
        </p:txBody>
      </p:sp>
    </p:spTree>
    <p:extLst>
      <p:ext uri="{BB962C8B-B14F-4D97-AF65-F5344CB8AC3E}">
        <p14:creationId xmlns:p14="http://schemas.microsoft.com/office/powerpoint/2010/main" val="7108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5150" y="606425"/>
            <a:ext cx="5376863" cy="30241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16DDD-9974-4058-9877-ABFEFC2AE6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33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7/17/2024</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481130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7/17/2024</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1634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7/17/2024</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33224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7/17/2024</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0670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7/17/2024</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10752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7/17/2024</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72739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7/17/2024</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60082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7/17/2024</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1555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7/17/2024</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9740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7/17/2024</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918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7/17/2024</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55593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7/17/2024</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201962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jU4AXlIMfns"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06042DF2-0DF3-4C6B-A63E-68C56468A1EC}"/>
              </a:ext>
            </a:extLst>
          </p:cNvPr>
          <p:cNvSpPr txBox="1"/>
          <p:nvPr/>
        </p:nvSpPr>
        <p:spPr>
          <a:xfrm>
            <a:off x="546550" y="1619246"/>
            <a:ext cx="9959906" cy="70788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22176"/>
                </a:solidFill>
                <a:effectLst/>
                <a:uLnTx/>
                <a:uFillTx/>
                <a:latin typeface="Calibri" panose="020F0502020204030204"/>
                <a:ea typeface="+mn-ea"/>
                <a:cs typeface="+mn-cs"/>
              </a:rPr>
              <a:t>How to</a:t>
            </a:r>
            <a:r>
              <a:rPr kumimoji="0" lang="en-US" sz="4000" b="1" i="0" u="none" strike="noStrike" kern="1200" cap="none" spc="0" normalizeH="0" noProof="0" dirty="0">
                <a:ln>
                  <a:noFill/>
                </a:ln>
                <a:solidFill>
                  <a:srgbClr val="422176"/>
                </a:solidFill>
                <a:effectLst/>
                <a:uLnTx/>
                <a:uFillTx/>
                <a:latin typeface="Calibri" panose="020F0502020204030204"/>
                <a:ea typeface="+mn-ea"/>
                <a:cs typeface="+mn-cs"/>
              </a:rPr>
              <a:t> use</a:t>
            </a:r>
            <a:r>
              <a:rPr kumimoji="0" lang="en-US" sz="4000" b="1" i="0" u="none" strike="noStrike" kern="1200" cap="none" spc="0" normalizeH="0" baseline="0" noProof="0" dirty="0">
                <a:ln>
                  <a:noFill/>
                </a:ln>
                <a:solidFill>
                  <a:srgbClr val="422176"/>
                </a:solidFill>
                <a:effectLst/>
                <a:uLnTx/>
                <a:uFillTx/>
                <a:latin typeface="Calibri" panose="020F0502020204030204"/>
                <a:ea typeface="+mn-ea"/>
                <a:cs typeface="+mn-cs"/>
              </a:rPr>
              <a:t> the culturally adapted online MST </a:t>
            </a:r>
            <a:endParaRPr kumimoji="0" lang="en-AU" sz="4000" b="1" i="0" u="none" strike="noStrike" kern="1200" cap="none" spc="0" normalizeH="0" baseline="0" noProof="0" dirty="0">
              <a:ln>
                <a:noFill/>
              </a:ln>
              <a:solidFill>
                <a:srgbClr val="422176"/>
              </a:solidFill>
              <a:effectLst/>
              <a:uLnTx/>
              <a:uFillTx/>
              <a:latin typeface="Calibri" panose="020F0502020204030204"/>
              <a:ea typeface="+mn-ea"/>
              <a:cs typeface="+mn-cs"/>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pic>
        <p:nvPicPr>
          <p:cNvPr id="2" name="Picture 1"/>
          <p:cNvPicPr>
            <a:picLocks noChangeAspect="1"/>
          </p:cNvPicPr>
          <p:nvPr/>
        </p:nvPicPr>
        <p:blipFill>
          <a:blip r:embed="rId7"/>
          <a:stretch>
            <a:fillRect/>
          </a:stretch>
        </p:blipFill>
        <p:spPr>
          <a:xfrm>
            <a:off x="3908971" y="2867720"/>
            <a:ext cx="3569885" cy="20302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250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11" name="Title 1"/>
          <p:cNvSpPr>
            <a:spLocks noGrp="1"/>
          </p:cNvSpPr>
          <p:nvPr>
            <p:ph type="title"/>
          </p:nvPr>
        </p:nvSpPr>
        <p:spPr>
          <a:xfrm>
            <a:off x="423795" y="352648"/>
            <a:ext cx="9475019" cy="1143000"/>
          </a:xfrm>
        </p:spPr>
        <p:txBody>
          <a:bodyPr>
            <a:normAutofit/>
          </a:bodyPr>
          <a:lstStyle/>
          <a:p>
            <a:pPr algn="l"/>
            <a:r>
              <a:rPr lang="en-US" sz="2400" b="1" dirty="0">
                <a:solidFill>
                  <a:srgbClr val="460979"/>
                </a:solidFill>
              </a:rPr>
              <a:t>COMPLETING THE TOOL</a:t>
            </a:r>
            <a:endParaRPr lang="en-AU" sz="2400" b="1" dirty="0">
              <a:solidFill>
                <a:srgbClr val="460979"/>
              </a:solidFill>
            </a:endParaRPr>
          </a:p>
        </p:txBody>
      </p:sp>
      <p:sp>
        <p:nvSpPr>
          <p:cNvPr id="2" name="Rectangle 1"/>
          <p:cNvSpPr/>
          <p:nvPr/>
        </p:nvSpPr>
        <p:spPr>
          <a:xfrm>
            <a:off x="5391821" y="4380890"/>
            <a:ext cx="6219145" cy="923330"/>
          </a:xfrm>
          <a:prstGeom prst="rect">
            <a:avLst/>
          </a:prstGeom>
        </p:spPr>
        <p:txBody>
          <a:bodyPr wrap="square">
            <a:spAutoFit/>
          </a:bodyPr>
          <a:lstStyle/>
          <a:p>
            <a:pPr marL="273050" indent="-273050"/>
            <a:r>
              <a:rPr lang="en-US"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2. If the patient selects yes to losing weight, a follow-up question will appear asking how much weight the patient has lost. The audio will read out all options for patient to answer. </a:t>
            </a:r>
            <a:endParaRPr lang="en-AU" dirty="0">
              <a:solidFill>
                <a:schemeClr val="accent2">
                  <a:lumMod val="75000"/>
                </a:schemeClr>
              </a:solidFill>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25440" b="31716"/>
          <a:stretch/>
        </p:blipFill>
        <p:spPr>
          <a:xfrm>
            <a:off x="0" y="1058647"/>
            <a:ext cx="5440971" cy="1731508"/>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19962" b="46158"/>
          <a:stretch/>
        </p:blipFill>
        <p:spPr>
          <a:xfrm>
            <a:off x="5745572" y="2209625"/>
            <a:ext cx="5942098" cy="1809513"/>
          </a:xfrm>
          <a:prstGeom prst="rect">
            <a:avLst/>
          </a:prstGeom>
        </p:spPr>
      </p:pic>
      <p:cxnSp>
        <p:nvCxnSpPr>
          <p:cNvPr id="17" name="Elbow Connector 16"/>
          <p:cNvCxnSpPr/>
          <p:nvPr/>
        </p:nvCxnSpPr>
        <p:spPr>
          <a:xfrm>
            <a:off x="5427522" y="2680665"/>
            <a:ext cx="331499" cy="299950"/>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634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2" name="Rectangle 1"/>
          <p:cNvSpPr/>
          <p:nvPr/>
        </p:nvSpPr>
        <p:spPr>
          <a:xfrm>
            <a:off x="1515121" y="5077501"/>
            <a:ext cx="5185522"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Completing this question will result in an MST score…</a:t>
            </a:r>
            <a:endParaRPr lang="en-AU" dirty="0"/>
          </a:p>
        </p:txBody>
      </p:sp>
      <p:sp>
        <p:nvSpPr>
          <p:cNvPr id="12" name="Title 1"/>
          <p:cNvSpPr>
            <a:spLocks noGrp="1"/>
          </p:cNvSpPr>
          <p:nvPr>
            <p:ph type="title"/>
          </p:nvPr>
        </p:nvSpPr>
        <p:spPr>
          <a:xfrm>
            <a:off x="462323" y="352648"/>
            <a:ext cx="9475019" cy="1143000"/>
          </a:xfrm>
        </p:spPr>
        <p:txBody>
          <a:bodyPr>
            <a:normAutofit/>
          </a:bodyPr>
          <a:lstStyle/>
          <a:p>
            <a:pPr algn="l"/>
            <a:r>
              <a:rPr lang="en-US" sz="2400" b="1" dirty="0">
                <a:solidFill>
                  <a:srgbClr val="460979"/>
                </a:solidFill>
              </a:rPr>
              <a:t>COMPLETING THE TOOL</a:t>
            </a:r>
            <a:endParaRPr lang="en-AU" sz="2400" b="1" dirty="0">
              <a:solidFill>
                <a:srgbClr val="460979"/>
              </a:solidFill>
            </a:endParaRPr>
          </a:p>
        </p:txBody>
      </p:sp>
      <p:sp>
        <p:nvSpPr>
          <p:cNvPr id="3" name="Rectangle 2"/>
          <p:cNvSpPr/>
          <p:nvPr/>
        </p:nvSpPr>
        <p:spPr>
          <a:xfrm>
            <a:off x="1243856" y="4154171"/>
            <a:ext cx="6096000" cy="923330"/>
          </a:xfrm>
          <a:prstGeom prst="rect">
            <a:avLst/>
          </a:prstGeom>
        </p:spPr>
        <p:txBody>
          <a:bodyPr>
            <a:spAutoFit/>
          </a:bodyPr>
          <a:lstStyle/>
          <a:p>
            <a:pPr marL="273050" indent="-273050"/>
            <a:r>
              <a:rPr lang="en-US"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3. The final question asks about the patient’s appetite and the impact of this on their eating, and requires a yes/no response. </a:t>
            </a:r>
            <a:endParaRPr lang="en-AU" dirty="0">
              <a:solidFill>
                <a:schemeClr val="accent2">
                  <a:lumMod val="75000"/>
                </a:schemeClr>
              </a:solidFill>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 t="54400" r="959" b="25636"/>
          <a:stretch/>
        </p:blipFill>
        <p:spPr>
          <a:xfrm>
            <a:off x="580463" y="1114443"/>
            <a:ext cx="8423946" cy="158421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7565" y="2981313"/>
            <a:ext cx="5614085" cy="1047674"/>
          </a:xfrm>
          <a:prstGeom prst="rect">
            <a:avLst/>
          </a:prstGeom>
        </p:spPr>
      </p:pic>
      <p:cxnSp>
        <p:nvCxnSpPr>
          <p:cNvPr id="19" name="Elbow Connector 18"/>
          <p:cNvCxnSpPr>
            <a:endCxn id="6" idx="1"/>
          </p:cNvCxnSpPr>
          <p:nvPr/>
        </p:nvCxnSpPr>
        <p:spPr>
          <a:xfrm rot="16200000" flipH="1">
            <a:off x="4523205" y="2940789"/>
            <a:ext cx="667841" cy="460879"/>
          </a:xfrm>
          <a:prstGeom prst="bentConnector2">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2486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l"/>
            <a:r>
              <a:rPr lang="en-US" sz="2400" b="1" dirty="0">
                <a:solidFill>
                  <a:srgbClr val="460979"/>
                </a:solidFill>
              </a:rPr>
              <a:t>COMPLETING THE TOOL</a:t>
            </a:r>
            <a:endParaRPr lang="en-AU" sz="2400" b="1" dirty="0">
              <a:solidFill>
                <a:srgbClr val="460979"/>
              </a:solidFill>
            </a:endParaRP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b="48852"/>
          <a:stretch/>
        </p:blipFill>
        <p:spPr>
          <a:xfrm>
            <a:off x="2116094" y="1502553"/>
            <a:ext cx="6435403" cy="2067497"/>
          </a:xfrm>
        </p:spPr>
      </p:pic>
      <p:sp>
        <p:nvSpPr>
          <p:cNvPr id="6" name="Rectangle 5"/>
          <p:cNvSpPr/>
          <p:nvPr/>
        </p:nvSpPr>
        <p:spPr>
          <a:xfrm>
            <a:off x="2782111" y="3874178"/>
            <a:ext cx="5528160" cy="2260106"/>
          </a:xfrm>
          <a:prstGeom prst="rect">
            <a:avLst/>
          </a:prstGeom>
        </p:spPr>
        <p:txBody>
          <a:bodyPr wrap="square">
            <a:spAutoFit/>
          </a:bodyPr>
          <a:lstStyle/>
          <a:p>
            <a:pPr marL="273050" indent="-273050">
              <a:lnSpc>
                <a:spcPct val="115000"/>
              </a:lnSpc>
              <a:spcAft>
                <a:spcPts val="1000"/>
              </a:spcAft>
            </a:pPr>
            <a:r>
              <a:rPr lang="en-US"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4. The result will then interpret the score (e.g. ‘your score shows you are at risk of malnutrition’) and suggests the most appropriate next step for the patient.</a:t>
            </a:r>
          </a:p>
          <a:p>
            <a:pPr marL="273050" indent="-273050">
              <a:lnSpc>
                <a:spcPct val="115000"/>
              </a:lnSpc>
              <a:spcAft>
                <a:spcPts val="1000"/>
              </a:spcAft>
            </a:pPr>
            <a:endParaRPr lang="en-US"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For example, this result indicates an MST=3 – risk of malnutrition, and recommends a referral to a dietitian.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98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12" name="Title 1"/>
          <p:cNvSpPr>
            <a:spLocks noGrp="1"/>
          </p:cNvSpPr>
          <p:nvPr>
            <p:ph type="title"/>
          </p:nvPr>
        </p:nvSpPr>
        <p:spPr>
          <a:xfrm>
            <a:off x="612155" y="570973"/>
            <a:ext cx="9475019" cy="1143000"/>
          </a:xfrm>
        </p:spPr>
        <p:txBody>
          <a:bodyPr>
            <a:normAutofit/>
          </a:bodyPr>
          <a:lstStyle/>
          <a:p>
            <a:r>
              <a:rPr lang="en-US" sz="2400" b="1" dirty="0">
                <a:solidFill>
                  <a:srgbClr val="460979"/>
                </a:solidFill>
              </a:rPr>
              <a:t>YOU HAVE A RESULT – WHAT’S NEXT?</a:t>
            </a:r>
            <a:endParaRPr lang="en-AU" sz="2400" b="1" dirty="0">
              <a:solidFill>
                <a:srgbClr val="460979"/>
              </a:solidFill>
            </a:endParaRPr>
          </a:p>
        </p:txBody>
      </p:sp>
      <p:sp>
        <p:nvSpPr>
          <p:cNvPr id="14" name="Rectangle 13"/>
          <p:cNvSpPr/>
          <p:nvPr/>
        </p:nvSpPr>
        <p:spPr>
          <a:xfrm>
            <a:off x="423118" y="1910954"/>
            <a:ext cx="5822039" cy="2308324"/>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Was the MST actually completed via the link in the electronic medical record?</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If the MST was completed </a:t>
            </a:r>
            <a:r>
              <a:rPr lang="en-US" u="sng" dirty="0">
                <a:latin typeface="Calibri" panose="020F0502020204030204" pitchFamily="34" charset="0"/>
                <a:ea typeface="Calibri" panose="020F0502020204030204" pitchFamily="34" charset="0"/>
                <a:cs typeface="Arial" panose="020B0604020202020204" pitchFamily="34" charset="0"/>
              </a:rPr>
              <a:t>on paper, or the website via an iPad link, ASCOM or on the patients own device</a:t>
            </a:r>
            <a:r>
              <a:rPr lang="en-US" dirty="0">
                <a:latin typeface="Calibri" panose="020F0502020204030204" pitchFamily="34" charset="0"/>
                <a:ea typeface="Calibri" panose="020F0502020204030204" pitchFamily="34" charset="0"/>
                <a:cs typeface="Arial" panose="020B0604020202020204" pitchFamily="34" charset="0"/>
              </a:rPr>
              <a:t>, you must manually enter this score into the patient’s medical record and complete the recommended course of action as per your organisational policies and guidelines</a:t>
            </a:r>
            <a:endParaRPr lang="en-AU" dirty="0"/>
          </a:p>
        </p:txBody>
      </p:sp>
      <p:pic>
        <p:nvPicPr>
          <p:cNvPr id="1026" name="Picture 1"/>
          <p:cNvPicPr>
            <a:picLocks noChangeAspect="1" noChangeArrowheads="1"/>
          </p:cNvPicPr>
          <p:nvPr/>
        </p:nvPicPr>
        <p:blipFill>
          <a:blip r:embed="rId7">
            <a:extLst>
              <a:ext uri="{28A0092B-C50C-407E-A947-70E740481C1C}">
                <a14:useLocalDpi xmlns:a14="http://schemas.microsoft.com/office/drawing/2010/main" val="0"/>
              </a:ext>
            </a:extLst>
          </a:blip>
          <a:srcRect l="-2106" t="-2116" r="-1579" b="-2116"/>
          <a:stretch>
            <a:fillRect/>
          </a:stretch>
        </p:blipFill>
        <p:spPr bwMode="auto">
          <a:xfrm>
            <a:off x="7639221" y="2092072"/>
            <a:ext cx="1876425" cy="1876425"/>
          </a:xfrm>
          <a:prstGeom prst="rect">
            <a:avLst/>
          </a:prstGeom>
          <a:solidFill>
            <a:srgbClr val="FFFFFF"/>
          </a:solidFill>
        </p:spPr>
      </p:pic>
    </p:spTree>
    <p:extLst>
      <p:ext uri="{BB962C8B-B14F-4D97-AF65-F5344CB8AC3E}">
        <p14:creationId xmlns:p14="http://schemas.microsoft.com/office/powerpoint/2010/main" val="132755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12" name="Title 1"/>
          <p:cNvSpPr>
            <a:spLocks noGrp="1"/>
          </p:cNvSpPr>
          <p:nvPr>
            <p:ph type="title"/>
          </p:nvPr>
        </p:nvSpPr>
        <p:spPr>
          <a:xfrm>
            <a:off x="192626" y="275591"/>
            <a:ext cx="9475019" cy="1143000"/>
          </a:xfrm>
        </p:spPr>
        <p:txBody>
          <a:bodyPr>
            <a:normAutofit/>
          </a:bodyPr>
          <a:lstStyle/>
          <a:p>
            <a:r>
              <a:rPr lang="en-US" sz="2400" b="1" dirty="0">
                <a:solidFill>
                  <a:srgbClr val="460979"/>
                </a:solidFill>
              </a:rPr>
              <a:t>YOU HAVE A RESULT – WHAT’S NEXT?</a:t>
            </a:r>
            <a:endParaRPr lang="en-AU" sz="2400" b="1">
              <a:solidFill>
                <a:srgbClr val="460979"/>
              </a:solidFill>
            </a:endParaRPr>
          </a:p>
        </p:txBody>
      </p:sp>
      <p:pic>
        <p:nvPicPr>
          <p:cNvPr id="11" name="Content Placeholder 4"/>
          <p:cNvPicPr>
            <a:picLocks noGrp="1"/>
          </p:cNvPicPr>
          <p:nvPr>
            <p:ph idx="1"/>
          </p:nvPr>
        </p:nvPicPr>
        <p:blipFill>
          <a:blip r:embed="rId7"/>
          <a:stretch>
            <a:fillRect/>
          </a:stretch>
        </p:blipFill>
        <p:spPr>
          <a:xfrm>
            <a:off x="5648303" y="1112366"/>
            <a:ext cx="3855659" cy="4553860"/>
          </a:xfrm>
          <a:prstGeom prst="rect">
            <a:avLst/>
          </a:prstGeom>
        </p:spPr>
      </p:pic>
      <p:sp>
        <p:nvSpPr>
          <p:cNvPr id="14" name="Rectangle 13"/>
          <p:cNvSpPr/>
          <p:nvPr/>
        </p:nvSpPr>
        <p:spPr>
          <a:xfrm>
            <a:off x="191344" y="998628"/>
            <a:ext cx="4726239" cy="2308324"/>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Arial" panose="020B0604020202020204" pitchFamily="34" charset="0"/>
              </a:rPr>
              <a:t>On completing the online tool, a link will be available to the translated patient information sheet ‘preventing weight loss for people with cancer’. </a:t>
            </a:r>
          </a:p>
          <a:p>
            <a:endParaRPr lang="en-US"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This fact sheet provides information about the importance of nutrition and preventing weight loss in people with cancer. </a:t>
            </a:r>
            <a:endParaRPr lang="en-AU" dirty="0"/>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51389" r="59148"/>
          <a:stretch/>
        </p:blipFill>
        <p:spPr>
          <a:xfrm>
            <a:off x="1459707" y="3389296"/>
            <a:ext cx="3030754" cy="2265247"/>
          </a:xfrm>
          <a:prstGeom prst="rect">
            <a:avLst/>
          </a:prstGeom>
        </p:spPr>
      </p:pic>
      <p:cxnSp>
        <p:nvCxnSpPr>
          <p:cNvPr id="6" name="Straight Arrow Connector 5"/>
          <p:cNvCxnSpPr/>
          <p:nvPr/>
        </p:nvCxnSpPr>
        <p:spPr>
          <a:xfrm flipV="1">
            <a:off x="4638282" y="4377446"/>
            <a:ext cx="862200" cy="972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9213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12" name="Title 1"/>
          <p:cNvSpPr>
            <a:spLocks noGrp="1"/>
          </p:cNvSpPr>
          <p:nvPr>
            <p:ph type="title"/>
          </p:nvPr>
        </p:nvSpPr>
        <p:spPr>
          <a:xfrm>
            <a:off x="450286" y="353453"/>
            <a:ext cx="9475019" cy="1143000"/>
          </a:xfrm>
        </p:spPr>
        <p:txBody>
          <a:bodyPr>
            <a:normAutofit/>
          </a:bodyPr>
          <a:lstStyle/>
          <a:p>
            <a:pPr algn="l"/>
            <a:r>
              <a:rPr lang="en-US" sz="2400" b="1" dirty="0">
                <a:solidFill>
                  <a:srgbClr val="460979"/>
                </a:solidFill>
              </a:rPr>
              <a:t>OTHER HELP AVAILABLE</a:t>
            </a:r>
            <a:endParaRPr lang="en-AU" sz="2400" b="1" dirty="0">
              <a:solidFill>
                <a:srgbClr val="460979"/>
              </a:solidFill>
            </a:endParaRPr>
          </a:p>
        </p:txBody>
      </p:sp>
      <p:sp>
        <p:nvSpPr>
          <p:cNvPr id="14" name="Rectangle 13"/>
          <p:cNvSpPr/>
          <p:nvPr/>
        </p:nvSpPr>
        <p:spPr>
          <a:xfrm>
            <a:off x="680119" y="1087576"/>
            <a:ext cx="7112887"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latin typeface="Calibri"/>
                <a:cs typeface="Arial"/>
              </a:rPr>
              <a:t>Ask your manager to point you towards one of the </a:t>
            </a:r>
            <a:r>
              <a:rPr lang="en-US" b="1" dirty="0">
                <a:latin typeface="Calibri"/>
                <a:cs typeface="Arial"/>
              </a:rPr>
              <a:t>clinical champions </a:t>
            </a:r>
            <a:r>
              <a:rPr lang="en-US" dirty="0">
                <a:latin typeface="Calibri"/>
                <a:cs typeface="Arial"/>
              </a:rPr>
              <a:t>for the online MST at your site</a:t>
            </a:r>
          </a:p>
          <a:p>
            <a:endParaRPr lang="en-US" dirty="0">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Calibri" panose="020F0502020204030204" pitchFamily="34" charset="0"/>
                <a:cs typeface="Arial" panose="020B0604020202020204" pitchFamily="34" charset="0"/>
              </a:rPr>
              <a:t>If you need a refresher on completing the MST in English or any other language, you can watch the video here</a:t>
            </a:r>
          </a:p>
          <a:p>
            <a:endParaRPr lang="en-US" dirty="0">
              <a:latin typeface="Calibri" panose="020F0502020204030204" pitchFamily="34" charset="0"/>
              <a:cs typeface="Arial" panose="020B0604020202020204" pitchFamily="34" charset="0"/>
            </a:endParaRPr>
          </a:p>
        </p:txBody>
      </p:sp>
      <p:pic>
        <p:nvPicPr>
          <p:cNvPr id="2" name="jU4AXlIMfns"/>
          <p:cNvPicPr>
            <a:picLocks noRot="1" noChangeAspect="1"/>
          </p:cNvPicPr>
          <p:nvPr>
            <a:videoFile r:link="rId1"/>
          </p:nvPr>
        </p:nvPicPr>
        <p:blipFill>
          <a:blip r:embed="rId8"/>
          <a:stretch>
            <a:fillRect/>
          </a:stretch>
        </p:blipFill>
        <p:spPr>
          <a:xfrm>
            <a:off x="3221006" y="3198674"/>
            <a:ext cx="4572000" cy="2571750"/>
          </a:xfrm>
          <a:prstGeom prst="rect">
            <a:avLst/>
          </a:prstGeom>
        </p:spPr>
      </p:pic>
    </p:spTree>
    <p:extLst>
      <p:ext uri="{BB962C8B-B14F-4D97-AF65-F5344CB8AC3E}">
        <p14:creationId xmlns:p14="http://schemas.microsoft.com/office/powerpoint/2010/main" val="409309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D9AB-C56F-2419-46F3-55AFA93942DB}"/>
              </a:ext>
            </a:extLst>
          </p:cNvPr>
          <p:cNvSpPr>
            <a:spLocks noGrp="1"/>
          </p:cNvSpPr>
          <p:nvPr>
            <p:ph type="title"/>
          </p:nvPr>
        </p:nvSpPr>
        <p:spPr>
          <a:xfrm>
            <a:off x="474643" y="264035"/>
            <a:ext cx="7990457" cy="1353612"/>
          </a:xfrm>
        </p:spPr>
        <p:txBody>
          <a:bodyPr>
            <a:noAutofit/>
          </a:bodyPr>
          <a:lstStyle/>
          <a:p>
            <a:r>
              <a:rPr lang="en-US" sz="2400" b="1" dirty="0">
                <a:solidFill>
                  <a:srgbClr val="460979"/>
                </a:solidFill>
              </a:rPr>
              <a:t>IMPLEMENTATION OF THE CULTURALLY ADAPTED ONLINE INTERACTIVE MST INTO USUAL CARE</a:t>
            </a:r>
            <a:endParaRPr lang="en-AU" sz="2400" dirty="0"/>
          </a:p>
        </p:txBody>
      </p:sp>
      <p:pic>
        <p:nvPicPr>
          <p:cNvPr id="13" name="Content Placeholder 12">
            <a:extLst>
              <a:ext uri="{FF2B5EF4-FFF2-40B4-BE49-F238E27FC236}">
                <a16:creationId xmlns:a16="http://schemas.microsoft.com/office/drawing/2014/main" id="{1FDCFF4B-3E6F-8CB3-AB07-E022611807FA}"/>
              </a:ext>
            </a:extLst>
          </p:cNvPr>
          <p:cNvPicPr>
            <a:picLocks noGrp="1" noChangeAspect="1"/>
          </p:cNvPicPr>
          <p:nvPr>
            <p:ph idx="1"/>
          </p:nvPr>
        </p:nvPicPr>
        <p:blipFill>
          <a:blip r:embed="rId2"/>
          <a:stretch>
            <a:fillRect/>
          </a:stretch>
        </p:blipFill>
        <p:spPr>
          <a:xfrm>
            <a:off x="800964" y="1716088"/>
            <a:ext cx="10277334" cy="4592637"/>
          </a:xfrm>
        </p:spPr>
      </p:pic>
      <p:pic>
        <p:nvPicPr>
          <p:cNvPr id="14" name="Picture 4">
            <a:extLst>
              <a:ext uri="{FF2B5EF4-FFF2-40B4-BE49-F238E27FC236}">
                <a16:creationId xmlns:a16="http://schemas.microsoft.com/office/drawing/2014/main" id="{0DD6D383-C8D0-10F2-4D0D-925E75034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17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3" name="Title 1">
            <a:extLst>
              <a:ext uri="{FF2B5EF4-FFF2-40B4-BE49-F238E27FC236}">
                <a16:creationId xmlns:a16="http://schemas.microsoft.com/office/drawing/2014/main" id="{347869FA-0BA7-9011-8623-E3F6AFC5FCCB}"/>
              </a:ext>
            </a:extLst>
          </p:cNvPr>
          <p:cNvSpPr>
            <a:spLocks noGrp="1"/>
          </p:cNvSpPr>
          <p:nvPr>
            <p:ph type="title"/>
          </p:nvPr>
        </p:nvSpPr>
        <p:spPr>
          <a:xfrm>
            <a:off x="116586" y="355317"/>
            <a:ext cx="9475019" cy="1143000"/>
          </a:xfrm>
        </p:spPr>
        <p:txBody>
          <a:bodyPr>
            <a:normAutofit/>
          </a:bodyPr>
          <a:lstStyle/>
          <a:p>
            <a:pPr algn="l"/>
            <a:r>
              <a:rPr lang="en-US" sz="2400" b="1" dirty="0">
                <a:solidFill>
                  <a:srgbClr val="460979"/>
                </a:solidFill>
              </a:rPr>
              <a:t>WHY WOULD YOU USE THE TOOL?</a:t>
            </a:r>
            <a:endParaRPr lang="en-AU" sz="2400" b="1" dirty="0">
              <a:solidFill>
                <a:srgbClr val="460979"/>
              </a:solidFill>
            </a:endParaRPr>
          </a:p>
        </p:txBody>
      </p:sp>
      <p:sp>
        <p:nvSpPr>
          <p:cNvPr id="6" name="TextBox 5">
            <a:extLst>
              <a:ext uri="{FF2B5EF4-FFF2-40B4-BE49-F238E27FC236}">
                <a16:creationId xmlns:a16="http://schemas.microsoft.com/office/drawing/2014/main" id="{28EC62A7-04CD-3436-41E9-B536483C5C56}"/>
              </a:ext>
            </a:extLst>
          </p:cNvPr>
          <p:cNvSpPr txBox="1"/>
          <p:nvPr/>
        </p:nvSpPr>
        <p:spPr>
          <a:xfrm>
            <a:off x="2719579" y="1756537"/>
            <a:ext cx="8450945" cy="3259097"/>
          </a:xfrm>
          <a:prstGeom prst="rect">
            <a:avLst/>
          </a:prstGeom>
          <a:noFill/>
        </p:spPr>
        <p:txBody>
          <a:bodyPr wrap="square">
            <a:spAutoFit/>
          </a:bodyPr>
          <a:lstStyle/>
          <a:p>
            <a:pPr marL="342900" lvl="0" indent="-342900">
              <a:lnSpc>
                <a:spcPct val="115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rPr>
              <a:t>According to a 2017 survey of Dietitians from 17 Victorian cancer services: </a:t>
            </a:r>
          </a:p>
          <a:p>
            <a:pPr marL="742950" lvl="1" indent="-285750">
              <a:lnSpc>
                <a:spcPct val="115000"/>
              </a:lnSpc>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Only an estimated 1/3 of CALD patients routinely get screened for malnutrition</a:t>
            </a:r>
          </a:p>
          <a:p>
            <a:pPr marL="742950" lvl="1" indent="-285750">
              <a:lnSpc>
                <a:spcPct val="115000"/>
              </a:lnSpc>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Interpreters are used for &lt;1/4 of patients screened for malnutrition, with family members assisting for the majority (85%) of screening of CALD patients</a:t>
            </a:r>
          </a:p>
          <a:p>
            <a:pPr>
              <a:lnSpc>
                <a:spcPct val="115000"/>
              </a:lnSpc>
            </a:pPr>
            <a:endParaRPr lang="en-AU" dirty="0">
              <a:effectLst/>
              <a:latin typeface="Calibri" panose="020F0502020204030204" pitchFamily="34" charset="0"/>
              <a:ea typeface="Calibri" panose="020F0502020204030204" pitchFamily="34" charset="0"/>
            </a:endParaRPr>
          </a:p>
          <a:p>
            <a:pPr marL="342900" lvl="0" indent="-342900">
              <a:lnSpc>
                <a:spcPct val="115000"/>
              </a:lnSpc>
              <a:buFont typeface="Arial" panose="020B0604020202020204" pitchFamily="34" charset="0"/>
              <a:buChar char="•"/>
            </a:pPr>
            <a:r>
              <a:rPr lang="en-AU" dirty="0">
                <a:effectLst/>
                <a:latin typeface="Calibri" panose="020F0502020204030204" pitchFamily="34" charset="0"/>
                <a:ea typeface="Calibri" panose="020F0502020204030204" pitchFamily="34" charset="0"/>
              </a:rPr>
              <a:t>There is </a:t>
            </a:r>
            <a:r>
              <a:rPr lang="en-AU" dirty="0">
                <a:latin typeface="Calibri" panose="020F0502020204030204" pitchFamily="34" charset="0"/>
                <a:ea typeface="Calibri" panose="020F0502020204030204" pitchFamily="34" charset="0"/>
              </a:rPr>
              <a:t>a substantial potential for poorer health outcomes in the 2/3 of the CALD cancer population who do not receive routine malnutrition screening</a:t>
            </a:r>
          </a:p>
          <a:p>
            <a:pPr marL="342900" lvl="0" indent="-342900">
              <a:lnSpc>
                <a:spcPct val="115000"/>
              </a:lnSpc>
              <a:buFont typeface="Arial" panose="020B0604020202020204" pitchFamily="34" charset="0"/>
              <a:buChar char="•"/>
            </a:pPr>
            <a:endParaRPr lang="en-AU" dirty="0">
              <a:latin typeface="Calibri" panose="020F0502020204030204" pitchFamily="34" charset="0"/>
              <a:ea typeface="Calibri" panose="020F0502020204030204" pitchFamily="34" charset="0"/>
            </a:endParaRPr>
          </a:p>
          <a:p>
            <a:pPr marL="342900" lvl="0" indent="-342900">
              <a:lnSpc>
                <a:spcPct val="115000"/>
              </a:lnSpc>
              <a:buFont typeface="Arial" panose="020B0604020202020204" pitchFamily="34" charset="0"/>
              <a:buChar char="•"/>
            </a:pPr>
            <a:r>
              <a:rPr lang="en-AU" dirty="0">
                <a:latin typeface="Calibri" panose="020F0502020204030204" pitchFamily="34" charset="0"/>
                <a:ea typeface="Calibri" panose="020F0502020204030204" pitchFamily="34" charset="0"/>
              </a:rPr>
              <a:t>This situation could be prevented with use of an </a:t>
            </a:r>
            <a:r>
              <a:rPr lang="en-AU" dirty="0">
                <a:effectLst/>
                <a:latin typeface="Calibri" panose="020F0502020204030204" pitchFamily="34" charset="0"/>
                <a:ea typeface="Calibri" panose="020F0502020204030204" pitchFamily="34" charset="0"/>
              </a:rPr>
              <a:t>appropriately translated and culturally adapted screening tool</a:t>
            </a:r>
          </a:p>
        </p:txBody>
      </p:sp>
      <p:pic>
        <p:nvPicPr>
          <p:cNvPr id="13" name="Picture 12" descr="A blue and white circle with a letter i in it&#10;&#10;Description automatically generated with low confidence">
            <a:extLst>
              <a:ext uri="{FF2B5EF4-FFF2-40B4-BE49-F238E27FC236}">
                <a16:creationId xmlns:a16="http://schemas.microsoft.com/office/drawing/2014/main" id="{533E9907-15AD-D138-6A71-E857F0419D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87" y="2085663"/>
            <a:ext cx="2401144" cy="2401144"/>
          </a:xfrm>
          <a:prstGeom prst="rect">
            <a:avLst/>
          </a:prstGeom>
        </p:spPr>
      </p:pic>
    </p:spTree>
    <p:extLst>
      <p:ext uri="{BB962C8B-B14F-4D97-AF65-F5344CB8AC3E}">
        <p14:creationId xmlns:p14="http://schemas.microsoft.com/office/powerpoint/2010/main" val="172417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11" name="Title 1"/>
          <p:cNvSpPr>
            <a:spLocks noGrp="1"/>
          </p:cNvSpPr>
          <p:nvPr>
            <p:ph type="title"/>
          </p:nvPr>
        </p:nvSpPr>
        <p:spPr>
          <a:xfrm>
            <a:off x="116586" y="355317"/>
            <a:ext cx="9475019" cy="1143000"/>
          </a:xfrm>
        </p:spPr>
        <p:txBody>
          <a:bodyPr>
            <a:normAutofit/>
          </a:bodyPr>
          <a:lstStyle/>
          <a:p>
            <a:pPr algn="l"/>
            <a:r>
              <a:rPr lang="en-US" sz="2400" b="1" dirty="0">
                <a:solidFill>
                  <a:srgbClr val="460979"/>
                </a:solidFill>
              </a:rPr>
              <a:t>WHEN WOULD YOU USE THE TOOL?</a:t>
            </a:r>
            <a:endParaRPr lang="en-AU" sz="2400" b="1" dirty="0">
              <a:solidFill>
                <a:srgbClr val="460979"/>
              </a:solidFill>
            </a:endParaRPr>
          </a:p>
        </p:txBody>
      </p:sp>
      <p:sp>
        <p:nvSpPr>
          <p:cNvPr id="4" name="TextBox 3"/>
          <p:cNvSpPr txBox="1"/>
          <p:nvPr/>
        </p:nvSpPr>
        <p:spPr>
          <a:xfrm>
            <a:off x="501007" y="1616178"/>
            <a:ext cx="8229634" cy="1754326"/>
          </a:xfrm>
          <a:prstGeom prst="rect">
            <a:avLst/>
          </a:prstGeom>
          <a:noFill/>
        </p:spPr>
        <p:txBody>
          <a:bodyPr wrap="square" rtlCol="0">
            <a:spAutoFit/>
          </a:bodyPr>
          <a:lstStyle/>
          <a:p>
            <a:pPr marL="285750" indent="-285750">
              <a:buFont typeface="Arial" panose="020B0604020202020204" pitchFamily="34" charset="0"/>
              <a:buChar char="•"/>
            </a:pPr>
            <a:r>
              <a:rPr lang="en-AU" dirty="0"/>
              <a:t>As a part of routine malnutrition screening of patients with cancer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tool has been translated and culturally adapted into the 10 most commonly spoken languages in Victoria other than English</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tool is available in any of the below languages</a:t>
            </a:r>
          </a:p>
        </p:txBody>
      </p:sp>
      <p:pic>
        <p:nvPicPr>
          <p:cNvPr id="6" name="Picture 5"/>
          <p:cNvPicPr>
            <a:picLocks noChangeAspect="1"/>
          </p:cNvPicPr>
          <p:nvPr/>
        </p:nvPicPr>
        <p:blipFill>
          <a:blip r:embed="rId7"/>
          <a:stretch>
            <a:fillRect/>
          </a:stretch>
        </p:blipFill>
        <p:spPr>
          <a:xfrm>
            <a:off x="3045575" y="3784789"/>
            <a:ext cx="7724447" cy="183758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8"/>
          <a:stretch>
            <a:fillRect/>
          </a:stretch>
        </p:blipFill>
        <p:spPr>
          <a:xfrm>
            <a:off x="1053289" y="3770407"/>
            <a:ext cx="1862896" cy="1866346"/>
          </a:xfrm>
          <a:prstGeom prst="rect">
            <a:avLst/>
          </a:prstGeom>
          <a:solidFill>
            <a:srgbClr val="002060"/>
          </a:solidFill>
        </p:spPr>
      </p:pic>
    </p:spTree>
    <p:extLst>
      <p:ext uri="{BB962C8B-B14F-4D97-AF65-F5344CB8AC3E}">
        <p14:creationId xmlns:p14="http://schemas.microsoft.com/office/powerpoint/2010/main" val="136947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975" y="570973"/>
            <a:ext cx="9475019" cy="1143000"/>
          </a:xfrm>
        </p:spPr>
        <p:txBody>
          <a:bodyPr>
            <a:normAutofit/>
          </a:bodyPr>
          <a:lstStyle/>
          <a:p>
            <a:pPr algn="l"/>
            <a:r>
              <a:rPr lang="en-US" sz="2400" b="1" dirty="0">
                <a:solidFill>
                  <a:srgbClr val="460979"/>
                </a:solidFill>
              </a:rPr>
              <a:t>BEFORE YOU START...</a:t>
            </a:r>
            <a:endParaRPr lang="en-AU" sz="2400" b="1" dirty="0">
              <a:solidFill>
                <a:srgbClr val="460979"/>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3689"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777" y="5975464"/>
            <a:ext cx="2789529" cy="905961"/>
          </a:xfrm>
          <a:prstGeom prst="rect">
            <a:avLst/>
          </a:prstGeom>
        </p:spPr>
      </p:pic>
      <p:graphicFrame>
        <p:nvGraphicFramePr>
          <p:cNvPr id="10" name="Diagram 9"/>
          <p:cNvGraphicFramePr/>
          <p:nvPr>
            <p:extLst>
              <p:ext uri="{D42A27DB-BD31-4B8C-83A1-F6EECF244321}">
                <p14:modId xmlns:p14="http://schemas.microsoft.com/office/powerpoint/2010/main" val="1170886499"/>
              </p:ext>
            </p:extLst>
          </p:nvPr>
        </p:nvGraphicFramePr>
        <p:xfrm>
          <a:off x="1205663" y="1164566"/>
          <a:ext cx="7343114" cy="4499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1706019" y="3963623"/>
            <a:ext cx="7762875" cy="1015663"/>
          </a:xfrm>
          <a:prstGeom prst="rect">
            <a:avLst/>
          </a:prstGeom>
          <a:noFill/>
        </p:spPr>
        <p:txBody>
          <a:bodyPr wrap="square" rtlCol="0">
            <a:spAutoFit/>
          </a:bodyPr>
          <a:lstStyle/>
          <a:p>
            <a:pPr algn="just"/>
            <a:r>
              <a:rPr lang="en-AU" sz="2000" dirty="0"/>
              <a:t>Even though the MST itself is translated and culturally adapted, it is recommended that an interpreter still be used to introduce the tool and relay any queries or questions they might have about it.</a:t>
            </a:r>
          </a:p>
        </p:txBody>
      </p:sp>
    </p:spTree>
    <p:extLst>
      <p:ext uri="{BB962C8B-B14F-4D97-AF65-F5344CB8AC3E}">
        <p14:creationId xmlns:p14="http://schemas.microsoft.com/office/powerpoint/2010/main" val="259702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00" y="498198"/>
            <a:ext cx="9475019" cy="1143000"/>
          </a:xfrm>
        </p:spPr>
        <p:txBody>
          <a:bodyPr>
            <a:normAutofit/>
          </a:bodyPr>
          <a:lstStyle/>
          <a:p>
            <a:pPr algn="l"/>
            <a:r>
              <a:rPr lang="en-US" sz="2400" b="1" dirty="0">
                <a:solidFill>
                  <a:srgbClr val="460979"/>
                </a:solidFill>
              </a:rPr>
              <a:t>BEFORE </a:t>
            </a:r>
            <a:r>
              <a:rPr lang="en-US" sz="2400" b="1">
                <a:solidFill>
                  <a:srgbClr val="460979"/>
                </a:solidFill>
              </a:rPr>
              <a:t>YOU START...</a:t>
            </a:r>
            <a:endParaRPr lang="en-AU" sz="2400" b="1" dirty="0">
              <a:solidFill>
                <a:srgbClr val="460979"/>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3689"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777" y="5975464"/>
            <a:ext cx="2789529" cy="905961"/>
          </a:xfrm>
          <a:prstGeom prst="rect">
            <a:avLst/>
          </a:prstGeom>
        </p:spPr>
      </p:pic>
      <p:graphicFrame>
        <p:nvGraphicFramePr>
          <p:cNvPr id="10" name="Diagram 9"/>
          <p:cNvGraphicFramePr/>
          <p:nvPr>
            <p:extLst>
              <p:ext uri="{D42A27DB-BD31-4B8C-83A1-F6EECF244321}">
                <p14:modId xmlns:p14="http://schemas.microsoft.com/office/powerpoint/2010/main" val="2631169478"/>
              </p:ext>
            </p:extLst>
          </p:nvPr>
        </p:nvGraphicFramePr>
        <p:xfrm>
          <a:off x="1205663" y="1164566"/>
          <a:ext cx="7343114" cy="4499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516751" y="3570107"/>
            <a:ext cx="8106938" cy="1754326"/>
          </a:xfrm>
          <a:prstGeom prst="rect">
            <a:avLst/>
          </a:prstGeom>
          <a:noFill/>
        </p:spPr>
        <p:txBody>
          <a:bodyPr wrap="square" rtlCol="0">
            <a:spAutoFit/>
          </a:bodyPr>
          <a:lstStyle/>
          <a:p>
            <a:pPr marL="285750" indent="-285750">
              <a:buFont typeface="Arial" panose="020B0604020202020204" pitchFamily="34" charset="0"/>
              <a:buChar char="•"/>
            </a:pPr>
            <a:r>
              <a:rPr lang="en-AU" dirty="0"/>
              <a:t>If you are completing the tool with the patient in a busy or noisy environment (such as a Chemotherapy Day Unit, a waiting room, or a shared room on the ward), it may be hard for the patient to hear and understand the audio</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If so, it is recommended that a patient uses headphones with the device or is taken to a quieter place if this is possible and appropriate.</a:t>
            </a:r>
          </a:p>
        </p:txBody>
      </p:sp>
    </p:spTree>
    <p:extLst>
      <p:ext uri="{BB962C8B-B14F-4D97-AF65-F5344CB8AC3E}">
        <p14:creationId xmlns:p14="http://schemas.microsoft.com/office/powerpoint/2010/main" val="245758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48" y="352648"/>
            <a:ext cx="9475019" cy="1143000"/>
          </a:xfrm>
        </p:spPr>
        <p:txBody>
          <a:bodyPr>
            <a:normAutofit/>
          </a:bodyPr>
          <a:lstStyle/>
          <a:p>
            <a:pPr algn="l"/>
            <a:r>
              <a:rPr lang="en-US" sz="2400" b="1" dirty="0">
                <a:solidFill>
                  <a:srgbClr val="460979"/>
                </a:solidFill>
              </a:rPr>
              <a:t>ACCESSING THE TOOL</a:t>
            </a:r>
            <a:endParaRPr lang="en-AU" sz="2400" b="1" dirty="0">
              <a:solidFill>
                <a:srgbClr val="460979"/>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3689"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777" y="5975464"/>
            <a:ext cx="2789529" cy="905961"/>
          </a:xfrm>
          <a:prstGeom prst="rect">
            <a:avLst/>
          </a:prstGeom>
        </p:spPr>
      </p:pic>
      <p:sp>
        <p:nvSpPr>
          <p:cNvPr id="11" name="TextBox 10"/>
          <p:cNvSpPr txBox="1"/>
          <p:nvPr/>
        </p:nvSpPr>
        <p:spPr>
          <a:xfrm>
            <a:off x="688063" y="1041150"/>
            <a:ext cx="8245513"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Your site will have recommended devices for accessing the tool, such as:</a:t>
            </a:r>
          </a:p>
          <a:p>
            <a:pPr marL="742950" lvl="1" indent="-285750">
              <a:buFont typeface="Arial" panose="020B0604020202020204" pitchFamily="34" charset="0"/>
              <a:buChar char="•"/>
            </a:pPr>
            <a:r>
              <a:rPr lang="en-US" dirty="0"/>
              <a:t>Patients own device using the QR code (look for the infographic on the right around your area)</a:t>
            </a:r>
          </a:p>
          <a:p>
            <a:pPr marL="742950" lvl="1" indent="-285750">
              <a:buFont typeface="Arial" panose="020B0604020202020204" pitchFamily="34" charset="0"/>
              <a:buChar char="•"/>
            </a:pPr>
            <a:r>
              <a:rPr lang="en-US" dirty="0"/>
              <a:t>ASCOM</a:t>
            </a:r>
          </a:p>
          <a:p>
            <a:pPr marL="742950" lvl="1" indent="-285750">
              <a:buFont typeface="Arial" panose="020B0604020202020204" pitchFamily="34" charset="0"/>
              <a:buChar char="•"/>
            </a:pPr>
            <a:r>
              <a:rPr lang="en-US" dirty="0"/>
              <a:t>Tablet</a:t>
            </a:r>
          </a:p>
          <a:p>
            <a:pPr marL="742950" lvl="1" indent="-285750">
              <a:buFont typeface="Arial" panose="020B0604020202020204" pitchFamily="34" charset="0"/>
              <a:buChar char="•"/>
            </a:pPr>
            <a:r>
              <a:rPr lang="en-US" dirty="0"/>
              <a:t>Link through EMR for use on computer</a:t>
            </a:r>
          </a:p>
          <a:p>
            <a:pPr marL="742950" lvl="1" indent="-285750">
              <a:buFont typeface="Arial" panose="020B0604020202020204" pitchFamily="34" charset="0"/>
              <a:buChar char="•"/>
            </a:pPr>
            <a:r>
              <a:rPr lang="en-US" dirty="0"/>
              <a:t>Bedside terminal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tool can also be reached at petermac.org/MST</a:t>
            </a:r>
          </a:p>
          <a:p>
            <a:pPr lvl="1"/>
            <a:endParaRPr lang="en-US" dirty="0"/>
          </a:p>
          <a:p>
            <a:pPr marL="285750" indent="-285750">
              <a:buFont typeface="Arial" panose="020B0604020202020204" pitchFamily="34" charset="0"/>
              <a:buChar char="•"/>
            </a:pPr>
            <a:r>
              <a:rPr lang="en-US" dirty="0"/>
              <a:t>If you are unable to access the online interactive version for any reason, you can go to the hard copy of the translated MST at the link on the bottom of the interactive tool. It is recommended you print this for your patient</a:t>
            </a:r>
            <a:endParaRPr lang="en-AU" dirty="0"/>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759" t="53347" r="-2759" b="1673"/>
          <a:stretch/>
        </p:blipFill>
        <p:spPr>
          <a:xfrm>
            <a:off x="2626004" y="4675795"/>
            <a:ext cx="4226330" cy="1170294"/>
          </a:xfrm>
          <a:prstGeom prst="rect">
            <a:avLst/>
          </a:prstGeom>
        </p:spPr>
      </p:pic>
      <p:sp>
        <p:nvSpPr>
          <p:cNvPr id="17" name="Oval 16"/>
          <p:cNvSpPr/>
          <p:nvPr/>
        </p:nvSpPr>
        <p:spPr>
          <a:xfrm>
            <a:off x="4626192" y="4701902"/>
            <a:ext cx="1471372" cy="707763"/>
          </a:xfrm>
          <a:prstGeom prst="ellipse">
            <a:avLst/>
          </a:prstGeom>
          <a:noFill/>
          <a:ln w="38100"/>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8" name="Picture 7" descr="A poster with text and images&#10;&#10;Description automatically generated">
            <a:extLst>
              <a:ext uri="{FF2B5EF4-FFF2-40B4-BE49-F238E27FC236}">
                <a16:creationId xmlns:a16="http://schemas.microsoft.com/office/drawing/2014/main" id="{F939E586-933F-A325-1E68-5137C122E992}"/>
              </a:ext>
            </a:extLst>
          </p:cNvPr>
          <p:cNvPicPr>
            <a:picLocks noChangeAspect="1"/>
          </p:cNvPicPr>
          <p:nvPr/>
        </p:nvPicPr>
        <p:blipFill>
          <a:blip r:embed="rId8"/>
          <a:stretch>
            <a:fillRect/>
          </a:stretch>
        </p:blipFill>
        <p:spPr>
          <a:xfrm>
            <a:off x="9477851" y="2208943"/>
            <a:ext cx="2268996" cy="3202112"/>
          </a:xfrm>
          <a:prstGeom prst="rect">
            <a:avLst/>
          </a:prstGeom>
        </p:spPr>
      </p:pic>
    </p:spTree>
    <p:extLst>
      <p:ext uri="{BB962C8B-B14F-4D97-AF65-F5344CB8AC3E}">
        <p14:creationId xmlns:p14="http://schemas.microsoft.com/office/powerpoint/2010/main" val="1204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3365"/>
          <a:stretch/>
        </p:blipFill>
        <p:spPr>
          <a:xfrm>
            <a:off x="2236918" y="1571404"/>
            <a:ext cx="5977050" cy="1801221"/>
          </a:xfrm>
          <a:prstGeom prst="rect">
            <a:avLst/>
          </a:prstGeom>
        </p:spPr>
      </p:pic>
      <p:sp>
        <p:nvSpPr>
          <p:cNvPr id="2" name="Title 1"/>
          <p:cNvSpPr>
            <a:spLocks noGrp="1"/>
          </p:cNvSpPr>
          <p:nvPr>
            <p:ph type="title"/>
          </p:nvPr>
        </p:nvSpPr>
        <p:spPr>
          <a:xfrm>
            <a:off x="488009" y="352648"/>
            <a:ext cx="9475019" cy="1143000"/>
          </a:xfrm>
        </p:spPr>
        <p:txBody>
          <a:bodyPr>
            <a:normAutofit/>
          </a:bodyPr>
          <a:lstStyle/>
          <a:p>
            <a:pPr algn="l"/>
            <a:r>
              <a:rPr lang="en-US" sz="2400" b="1" dirty="0">
                <a:solidFill>
                  <a:srgbClr val="460979"/>
                </a:solidFill>
              </a:rPr>
              <a:t>COMPLETING THE TOOL</a:t>
            </a:r>
            <a:endParaRPr lang="en-AU" sz="2400" b="1" dirty="0">
              <a:solidFill>
                <a:srgbClr val="460979"/>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3689"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6777" y="5975464"/>
            <a:ext cx="2789529" cy="905961"/>
          </a:xfrm>
          <a:prstGeom prst="rect">
            <a:avLst/>
          </a:prstGeom>
        </p:spPr>
      </p:pic>
      <p:sp>
        <p:nvSpPr>
          <p:cNvPr id="3" name="TextBox 2"/>
          <p:cNvSpPr txBox="1"/>
          <p:nvPr/>
        </p:nvSpPr>
        <p:spPr>
          <a:xfrm>
            <a:off x="286825" y="1169552"/>
            <a:ext cx="10520134"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lumMod val="75000"/>
                  </a:schemeClr>
                </a:solidFill>
              </a:rPr>
              <a:t>Select the preferred language of your patient</a:t>
            </a:r>
          </a:p>
          <a:p>
            <a:pPr marL="342900" indent="-342900">
              <a:buFont typeface="+mj-lt"/>
              <a:buAutoNum type="arabicPeriod"/>
            </a:pPr>
            <a:endParaRPr lang="en-US" dirty="0">
              <a:solidFill>
                <a:schemeClr val="accent2">
                  <a:lumMod val="75000"/>
                </a:schemeClr>
              </a:solidFill>
            </a:endParaRPr>
          </a:p>
          <a:p>
            <a:pPr marL="342900" indent="-342900">
              <a:buFont typeface="+mj-lt"/>
              <a:buAutoNum type="arabicPeriod"/>
            </a:pPr>
            <a:endParaRPr lang="en-US" dirty="0">
              <a:solidFill>
                <a:schemeClr val="accent2">
                  <a:lumMod val="75000"/>
                </a:schemeClr>
              </a:solidFill>
            </a:endParaRPr>
          </a:p>
          <a:p>
            <a:pPr marL="342900" indent="-342900">
              <a:buFont typeface="+mj-lt"/>
              <a:buAutoNum type="arabicPeriod"/>
            </a:pPr>
            <a:endParaRPr lang="en-US" dirty="0">
              <a:solidFill>
                <a:schemeClr val="accent2">
                  <a:lumMod val="75000"/>
                </a:schemeClr>
              </a:solidFill>
            </a:endParaRPr>
          </a:p>
          <a:p>
            <a:pPr marL="342900" indent="-342900">
              <a:buFont typeface="+mj-lt"/>
              <a:buAutoNum type="arabicPeriod"/>
            </a:pPr>
            <a:endParaRPr lang="en-US" dirty="0">
              <a:solidFill>
                <a:schemeClr val="accent2">
                  <a:lumMod val="75000"/>
                </a:schemeClr>
              </a:solidFill>
            </a:endParaRPr>
          </a:p>
          <a:p>
            <a:pPr marL="342900" indent="-342900">
              <a:buFont typeface="+mj-lt"/>
              <a:buAutoNum type="arabicPeriod"/>
            </a:pPr>
            <a:endParaRPr lang="en-US" dirty="0">
              <a:solidFill>
                <a:schemeClr val="accent2">
                  <a:lumMod val="75000"/>
                </a:schemeClr>
              </a:solidFill>
            </a:endParaRPr>
          </a:p>
          <a:p>
            <a:endParaRPr lang="en-US" dirty="0">
              <a:solidFill>
                <a:schemeClr val="accent2">
                  <a:lumMod val="75000"/>
                </a:schemeClr>
              </a:solidFill>
            </a:endParaRPr>
          </a:p>
          <a:p>
            <a:endParaRPr lang="en-US" dirty="0">
              <a:solidFill>
                <a:schemeClr val="accent2">
                  <a:lumMod val="75000"/>
                </a:schemeClr>
              </a:solidFill>
            </a:endParaRPr>
          </a:p>
          <a:p>
            <a:endParaRPr lang="en-US" dirty="0">
              <a:solidFill>
                <a:schemeClr val="accent2">
                  <a:lumMod val="75000"/>
                </a:schemeClr>
              </a:solidFill>
            </a:endParaRPr>
          </a:p>
          <a:p>
            <a:pPr marL="285750" indent="-285750">
              <a:buFont typeface="Arial" panose="020B0604020202020204" pitchFamily="34" charset="0"/>
              <a:buChar char="•"/>
            </a:pPr>
            <a:r>
              <a:rPr lang="en-AU" dirty="0">
                <a:solidFill>
                  <a:schemeClr val="accent2">
                    <a:lumMod val="75000"/>
                  </a:schemeClr>
                </a:solidFill>
              </a:rPr>
              <a:t>Select the speaker button on the top right for the text to be read out loud to the patient.</a:t>
            </a:r>
          </a:p>
          <a:p>
            <a:pPr marL="342900" indent="-342900">
              <a:buFont typeface="+mj-lt"/>
              <a:buAutoNum type="arabicPeriod"/>
            </a:pPr>
            <a:endParaRPr lang="en-AU" dirty="0">
              <a:solidFill>
                <a:schemeClr val="accent2">
                  <a:lumMod val="75000"/>
                </a:schemeClr>
              </a:solidFill>
            </a:endParaRPr>
          </a:p>
          <a:p>
            <a:pPr marL="342900" indent="-342900">
              <a:buFont typeface="+mj-lt"/>
              <a:buAutoNum type="arabicPeriod"/>
            </a:pPr>
            <a:endParaRPr lang="en-AU" dirty="0">
              <a:solidFill>
                <a:schemeClr val="accent2">
                  <a:lumMod val="75000"/>
                </a:schemeClr>
              </a:solidFill>
            </a:endParaRPr>
          </a:p>
          <a:p>
            <a:pPr marL="342900" indent="-342900">
              <a:buFont typeface="+mj-lt"/>
              <a:buAutoNum type="arabicPeriod"/>
            </a:pPr>
            <a:endParaRPr lang="en-AU" dirty="0">
              <a:solidFill>
                <a:schemeClr val="accent2">
                  <a:lumMod val="75000"/>
                </a:schemeClr>
              </a:solidFill>
            </a:endParaRPr>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b="69210"/>
          <a:stretch/>
        </p:blipFill>
        <p:spPr>
          <a:xfrm>
            <a:off x="615904" y="3931591"/>
            <a:ext cx="10326541" cy="1862560"/>
          </a:xfrm>
          <a:prstGeom prst="rect">
            <a:avLst/>
          </a:prstGeom>
        </p:spPr>
      </p:pic>
      <p:cxnSp>
        <p:nvCxnSpPr>
          <p:cNvPr id="17" name="Straight Arrow Connector 16"/>
          <p:cNvCxnSpPr/>
          <p:nvPr/>
        </p:nvCxnSpPr>
        <p:spPr>
          <a:xfrm flipH="1">
            <a:off x="10625994" y="4228373"/>
            <a:ext cx="885825" cy="73342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H="1" flipV="1">
            <a:off x="10687050" y="5194841"/>
            <a:ext cx="1019175" cy="416581"/>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V="1">
            <a:off x="1990725" y="3226002"/>
            <a:ext cx="1209676" cy="2748"/>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4308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6061774"/>
            <a:ext cx="21050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385" y="6128684"/>
            <a:ext cx="1804279" cy="5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24680" y="5980803"/>
            <a:ext cx="1224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05" y="11267"/>
            <a:ext cx="2592991" cy="183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56" y="5952039"/>
            <a:ext cx="2789529" cy="905961"/>
          </a:xfrm>
          <a:prstGeom prst="rect">
            <a:avLst/>
          </a:prstGeom>
        </p:spPr>
      </p:pic>
      <p:sp>
        <p:nvSpPr>
          <p:cNvPr id="2" name="Rectangle 1"/>
          <p:cNvSpPr/>
          <p:nvPr/>
        </p:nvSpPr>
        <p:spPr>
          <a:xfrm>
            <a:off x="1059939" y="3018850"/>
            <a:ext cx="7839334" cy="2388346"/>
          </a:xfrm>
          <a:prstGeom prst="rect">
            <a:avLst/>
          </a:prstGeom>
        </p:spPr>
        <p:txBody>
          <a:bodyPr wrap="square">
            <a:spAutoFit/>
          </a:bodyPr>
          <a:lstStyle/>
          <a:p>
            <a:pPr>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The remainder of the steps include the question in both the patient’s preferred language and English.</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Arial" panose="020B0604020202020204" pitchFamily="34" charset="0"/>
              </a:rPr>
              <a:t>The audio button will allow audio of both the question and the answers.</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273050" indent="-273050">
              <a:lnSpc>
                <a:spcPct val="115000"/>
              </a:lnSpc>
              <a:spcAft>
                <a:spcPts val="1000"/>
              </a:spcAft>
            </a:pPr>
            <a:r>
              <a:rPr lang="en-US"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1. The first question asks if patient has unintentionally lost any weight in the past 6 months – click ‘yes’, ‘no’, or ‘I don’t know’ depending on the patients answer</a:t>
            </a:r>
            <a:endParaRPr lang="en-AU" dirty="0">
              <a:solidFill>
                <a:schemeClr val="accent2">
                  <a:lumMod val="75000"/>
                </a:schemeClr>
              </a:solidFill>
            </a:endParaRPr>
          </a:p>
        </p:txBody>
      </p:sp>
      <p:sp>
        <p:nvSpPr>
          <p:cNvPr id="11" name="Title 1"/>
          <p:cNvSpPr>
            <a:spLocks noGrp="1"/>
          </p:cNvSpPr>
          <p:nvPr>
            <p:ph type="title"/>
          </p:nvPr>
        </p:nvSpPr>
        <p:spPr>
          <a:xfrm>
            <a:off x="475166" y="695120"/>
            <a:ext cx="9475019" cy="1143000"/>
          </a:xfrm>
        </p:spPr>
        <p:txBody>
          <a:bodyPr>
            <a:normAutofit/>
          </a:bodyPr>
          <a:lstStyle/>
          <a:p>
            <a:pPr algn="l"/>
            <a:r>
              <a:rPr lang="en-US" sz="2400" b="1" dirty="0">
                <a:solidFill>
                  <a:srgbClr val="460979"/>
                </a:solidFill>
              </a:rPr>
              <a:t>COMPLETING THE TOOL</a:t>
            </a:r>
            <a:endParaRPr lang="en-AU" sz="2400" b="1" dirty="0">
              <a:solidFill>
                <a:srgbClr val="460979"/>
              </a:solidFill>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t="30828" b="40080"/>
          <a:stretch/>
        </p:blipFill>
        <p:spPr>
          <a:xfrm>
            <a:off x="1059939" y="1523554"/>
            <a:ext cx="8888675" cy="1514822"/>
          </a:xfrm>
          <a:prstGeom prst="rect">
            <a:avLst/>
          </a:prstGeom>
        </p:spPr>
      </p:pic>
    </p:spTree>
    <p:extLst>
      <p:ext uri="{BB962C8B-B14F-4D97-AF65-F5344CB8AC3E}">
        <p14:creationId xmlns:p14="http://schemas.microsoft.com/office/powerpoint/2010/main" val="3542180084"/>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4ead8d54f0445839189444be56c862e xmlns="e449898b-fda8-4d16-af5d-d7e48a0f5cb1">
      <Terms xmlns="http://schemas.microsoft.com/office/infopath/2007/PartnerControls"/>
    </p4ead8d54f0445839189444be56c862e>
    <TaxCatchAll xmlns="e449898b-fda8-4d16-af5d-d7e48a0f5cb1">
      <Value>3</Value>
      <Value>2</Value>
      <Value>1</Value>
    </TaxCatchAll>
    <lcf76f155ced4ddcb4097134ff3c332f xmlns="bb72a412-5d9f-4ee5-a2b7-b620e6594df9">
      <Terms xmlns="http://schemas.microsoft.com/office/infopath/2007/PartnerControls"/>
    </lcf76f155ced4ddcb4097134ff3c332f>
    <Category xmlns="bb72a412-5d9f-4ee5-a2b7-b620e6594df9" xsi:nil="true"/>
    <Department xmlns="bb72a412-5d9f-4ee5-a2b7-b620e6594df9" xsi:nil="true"/>
    <b56164515881404da8fa20db0e4e275a xmlns="e449898b-fda8-4d16-af5d-d7e48a0f5cb1">
      <Terms xmlns="http://schemas.microsoft.com/office/infopath/2007/PartnerControls"/>
    </b56164515881404da8fa20db0e4e275a>
    <l1a95c28e56641a1b9d50d356d43cb56 xmlns="e449898b-fda8-4d16-af5d-d7e48a0f5cb1">
      <Terms xmlns="http://schemas.microsoft.com/office/infopath/2007/PartnerControls">
        <TermInfo xmlns="http://schemas.microsoft.com/office/infopath/2007/PartnerControls">
          <TermName xmlns="http://schemas.microsoft.com/office/infopath/2007/PartnerControls">Nutrition</TermName>
          <TermId xmlns="http://schemas.microsoft.com/office/infopath/2007/PartnerControls">3b5f24cc-ce1c-44bc-9e7e-38f8e20fc831</TermId>
        </TermInfo>
      </Terms>
    </l1a95c28e56641a1b9d50d356d43cb56>
    <da46c7cce8404e098fed0a034405b263 xmlns="e449898b-fda8-4d16-af5d-d7e48a0f5cb1">
      <Terms xmlns="http://schemas.microsoft.com/office/infopath/2007/PartnerControls">
        <TermInfo xmlns="http://schemas.microsoft.com/office/infopath/2007/PartnerControls">
          <TermName xmlns="http://schemas.microsoft.com/office/infopath/2007/PartnerControls">Operational</TermName>
          <TermId xmlns="http://schemas.microsoft.com/office/infopath/2007/PartnerControls">150389d9-0463-4c4a-b800-fb182dbb9bcb</TermId>
        </TermInfo>
      </Terms>
    </da46c7cce8404e098fed0a034405b263>
    <d079848869124307b8d9edf7929ed121 xmlns="e449898b-fda8-4d16-af5d-d7e48a0f5cb1">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2b22734e-9cea-437f-97a4-653416044446</TermId>
        </TermInfo>
      </Terms>
    </d079848869124307b8d9edf7929ed121>
    <DocumentType xmlns="bb72a412-5d9f-4ee5-a2b7-b620e6594df9" xsi:nil="true"/>
    <pmCostCentre xmlns="e449898b-fda8-4d16-af5d-d7e48a0f5cb1" xsi:nil="true"/>
    <NavigatorClassification xmlns="e449898b-fda8-4d16-af5d-d7e48a0f5cb1">Team Workspace</Navigator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5B49AF7FD78A4E80ABA211F63CF345" ma:contentTypeVersion="30" ma:contentTypeDescription="Create a new document." ma:contentTypeScope="" ma:versionID="9e385cb8c017deb5fc081058f8b01331">
  <xsd:schema xmlns:xsd="http://www.w3.org/2001/XMLSchema" xmlns:xs="http://www.w3.org/2001/XMLSchema" xmlns:p="http://schemas.microsoft.com/office/2006/metadata/properties" xmlns:ns2="bb72a412-5d9f-4ee5-a2b7-b620e6594df9" xmlns:ns3="e449898b-fda8-4d16-af5d-d7e48a0f5cb1" targetNamespace="http://schemas.microsoft.com/office/2006/metadata/properties" ma:root="true" ma:fieldsID="c6ba6e3c7a00b377c4ea1a90674106b7" ns2:_="" ns3:_="">
    <xsd:import namespace="bb72a412-5d9f-4ee5-a2b7-b620e6594df9"/>
    <xsd:import namespace="e449898b-fda8-4d16-af5d-d7e48a0f5cb1"/>
    <xsd:element name="properties">
      <xsd:complexType>
        <xsd:sequence>
          <xsd:element name="documentManagement">
            <xsd:complexType>
              <xsd:all>
                <xsd:element ref="ns2:Category" minOccurs="0"/>
                <xsd:element ref="ns2:Department" minOccurs="0"/>
                <xsd:element ref="ns2:DocumentType" minOccurs="0"/>
                <xsd:element ref="ns3:b56164515881404da8fa20db0e4e275a" minOccurs="0"/>
                <xsd:element ref="ns3:TaxCatchAll" minOccurs="0"/>
                <xsd:element ref="ns3:l1a95c28e56641a1b9d50d356d43cb56" minOccurs="0"/>
                <xsd:element ref="ns3:d079848869124307b8d9edf7929ed121" minOccurs="0"/>
                <xsd:element ref="ns3:p4ead8d54f0445839189444be56c862e" minOccurs="0"/>
                <xsd:element ref="ns3:da46c7cce8404e098fed0a034405b263" minOccurs="0"/>
                <xsd:element ref="ns3:pmCostCentre" minOccurs="0"/>
                <xsd:element ref="ns3:NavigatorClassification"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2a412-5d9f-4ee5-a2b7-b620e6594df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Text">
          <xsd:maxLength value="255"/>
        </xsd:restriction>
      </xsd:simpleType>
    </xsd:element>
    <xsd:element name="Department" ma:index="9" nillable="true" ma:displayName="Department" ma:format="Dropdown" ma:internalName="Department">
      <xsd:simpleType>
        <xsd:restriction base="dms:Text">
          <xsd:maxLength value="255"/>
        </xsd:restriction>
      </xsd:simpleType>
    </xsd:element>
    <xsd:element name="DocumentType" ma:index="10" nillable="true" ma:displayName="Document Type" ma:format="Dropdown" ma:internalName="DocumentType">
      <xsd:simpleType>
        <xsd:restriction base="dms:Text">
          <xsd:maxLength value="255"/>
        </xsd:restriction>
      </xsd:simpleType>
    </xsd:element>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54dc490e-0ba4-43e8-b334-a6bff8b18b78"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element name="MediaServiceObjectDetectorVersions" ma:index="3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49898b-fda8-4d16-af5d-d7e48a0f5cb1" elementFormDefault="qualified">
    <xsd:import namespace="http://schemas.microsoft.com/office/2006/documentManagement/types"/>
    <xsd:import namespace="http://schemas.microsoft.com/office/infopath/2007/PartnerControls"/>
    <xsd:element name="b56164515881404da8fa20db0e4e275a" ma:index="12" nillable="true" ma:taxonomy="true" ma:internalName="b56164515881404da8fa20db0e4e275a" ma:taxonomyFieldName="pmDivision" ma:displayName="Division" ma:readOnly="false" ma:default="-1;#Allied Health &amp;amp; Nursing|d9288fa2-4cf5-4759-8acb-c244a94c1719" ma:fieldId="{b5616451-5881-404d-a8fa-20db0e4e275a}" ma:sspId="54dc490e-0ba4-43e8-b334-a6bff8b18b78" ma:termSetId="d91d20d7-c3b4-42e2-a4f8-5eca3df6795d"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30854491-0e38-4d3c-802e-89ec1eaa62d9}" ma:internalName="TaxCatchAll" ma:showField="CatchAllData" ma:web="e449898b-fda8-4d16-af5d-d7e48a0f5cb1">
      <xsd:complexType>
        <xsd:complexContent>
          <xsd:extension base="dms:MultiChoiceLookup">
            <xsd:sequence>
              <xsd:element name="Value" type="dms:Lookup" maxOccurs="unbounded" minOccurs="0" nillable="true"/>
            </xsd:sequence>
          </xsd:extension>
        </xsd:complexContent>
      </xsd:complexType>
    </xsd:element>
    <xsd:element name="l1a95c28e56641a1b9d50d356d43cb56" ma:index="15" nillable="true" ma:taxonomy="true" ma:internalName="l1a95c28e56641a1b9d50d356d43cb56" ma:taxonomyFieldName="pmDepartment" ma:displayName="Department" ma:readOnly="false" ma:default="-1;#Nutrition|3b5f24cc-ce1c-44bc-9e7e-38f8e20fc831" ma:fieldId="{51a95c28-e566-41a1-b9d5-0d356d43cb56}" ma:sspId="54dc490e-0ba4-43e8-b334-a6bff8b18b78" ma:termSetId="4d67b9e8-cf21-4aa6-83ce-5e4d67120ab4" ma:anchorId="00000000-0000-0000-0000-000000000000" ma:open="false" ma:isKeyword="false">
      <xsd:complexType>
        <xsd:sequence>
          <xsd:element ref="pc:Terms" minOccurs="0" maxOccurs="1"/>
        </xsd:sequence>
      </xsd:complexType>
    </xsd:element>
    <xsd:element name="d079848869124307b8d9edf7929ed121" ma:index="17" nillable="true" ma:taxonomy="true" ma:internalName="d079848869124307b8d9edf7929ed121" ma:taxonomyFieldName="pmAudienceMembers" ma:displayName="Audience and Members" ma:readOnly="false" ma:default="-1;#Internal|2b22734e-9cea-437f-97a4-653416044446" ma:fieldId="{d0798488-6912-4307-b8d9-edf7929ed121}" ma:sspId="54dc490e-0ba4-43e8-b334-a6bff8b18b78" ma:termSetId="62add7b9-57bd-432c-8733-d6a6f14c7fdd" ma:anchorId="00000000-0000-0000-0000-000000000000" ma:open="false" ma:isKeyword="false">
      <xsd:complexType>
        <xsd:sequence>
          <xsd:element ref="pc:Terms" minOccurs="0" maxOccurs="1"/>
        </xsd:sequence>
      </xsd:complexType>
    </xsd:element>
    <xsd:element name="p4ead8d54f0445839189444be56c862e" ma:index="19" nillable="true" ma:taxonomy="true" ma:internalName="p4ead8d54f0445839189444be56c862e" ma:taxonomyFieldName="pmStream" ma:displayName="Stream" ma:readOnly="false" ma:default="" ma:fieldId="{94ead8d5-4f04-4583-9189-444be56c862e}" ma:sspId="54dc490e-0ba4-43e8-b334-a6bff8b18b78" ma:termSetId="1fc35126-0094-4f5b-885a-83fbff8cec4a" ma:anchorId="00000000-0000-0000-0000-000000000000" ma:open="false" ma:isKeyword="false">
      <xsd:complexType>
        <xsd:sequence>
          <xsd:element ref="pc:Terms" minOccurs="0" maxOccurs="1"/>
        </xsd:sequence>
      </xsd:complexType>
    </xsd:element>
    <xsd:element name="da46c7cce8404e098fed0a034405b263" ma:index="21" nillable="true" ma:taxonomy="true" ma:internalName="da46c7cce8404e098fed0a034405b263" ma:taxonomyFieldName="pmDataCategory" ma:displayName="Data Category" ma:readOnly="false" ma:default="-1;#Operational|150389d9-0463-4c4a-b800-fb182dbb9bcb" ma:fieldId="{da46c7cc-e840-4e09-8fed-0a034405b263}" ma:sspId="54dc490e-0ba4-43e8-b334-a6bff8b18b78" ma:termSetId="9fd63634-52d1-4d2f-b379-de98110987c9" ma:anchorId="00000000-0000-0000-0000-000000000000" ma:open="false" ma:isKeyword="false">
      <xsd:complexType>
        <xsd:sequence>
          <xsd:element ref="pc:Terms" minOccurs="0" maxOccurs="1"/>
        </xsd:sequence>
      </xsd:complexType>
    </xsd:element>
    <xsd:element name="pmCostCentre" ma:index="22" nillable="true" ma:displayName="Cost Centre" ma:default="" ma:internalName="pmCostCentre" ma:readOnly="false">
      <xsd:simpleType>
        <xsd:restriction base="dms:Text"/>
      </xsd:simpleType>
    </xsd:element>
    <xsd:element name="NavigatorClassification" ma:index="23" nillable="true" ma:displayName="Site Classification" ma:default="Team Workspace" ma:internalName="NavigatorClassification" ma:readOnly="true">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1F701-FC62-4802-9BC9-3A1F3DB024CD}">
  <ds:schemaRefs>
    <ds:schemaRef ds:uri="http://schemas.microsoft.com/sharepoint/v3/contenttype/forms"/>
  </ds:schemaRefs>
</ds:datastoreItem>
</file>

<file path=customXml/itemProps2.xml><?xml version="1.0" encoding="utf-8"?>
<ds:datastoreItem xmlns:ds="http://schemas.openxmlformats.org/officeDocument/2006/customXml" ds:itemID="{DC730CC8-62E3-475F-A668-401B4D22CFE1}">
  <ds:schemaRefs>
    <ds:schemaRef ds:uri="http://www.w3.org/XML/1998/namespace"/>
    <ds:schemaRef ds:uri="http://purl.org/dc/terms/"/>
    <ds:schemaRef ds:uri="http://schemas.microsoft.com/office/2006/documentManagement/types"/>
    <ds:schemaRef ds:uri="e449898b-fda8-4d16-af5d-d7e48a0f5cb1"/>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bb72a412-5d9f-4ee5-a2b7-b620e6594df9"/>
    <ds:schemaRef ds:uri="http://purl.org/dc/dcmitype/"/>
  </ds:schemaRefs>
</ds:datastoreItem>
</file>

<file path=customXml/itemProps3.xml><?xml version="1.0" encoding="utf-8"?>
<ds:datastoreItem xmlns:ds="http://schemas.openxmlformats.org/officeDocument/2006/customXml" ds:itemID="{ED807320-2F4F-44B3-8879-71FB42431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72a412-5d9f-4ee5-a2b7-b620e6594df9"/>
    <ds:schemaRef ds:uri="e449898b-fda8-4d16-af5d-d7e48a0f5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844</Words>
  <Application>Microsoft Office PowerPoint</Application>
  <PresentationFormat>Widescreen</PresentationFormat>
  <Paragraphs>86</Paragraphs>
  <Slides>15</Slides>
  <Notes>13</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VanillaVTI</vt:lpstr>
      <vt:lpstr>PowerPoint Presentation</vt:lpstr>
      <vt:lpstr>IMPLEMENTATION OF THE CULTURALLY ADAPTED ONLINE INTERACTIVE MST INTO USUAL CARE</vt:lpstr>
      <vt:lpstr>WHY WOULD YOU USE THE TOOL?</vt:lpstr>
      <vt:lpstr>WHEN WOULD YOU USE THE TOOL?</vt:lpstr>
      <vt:lpstr>BEFORE YOU START...</vt:lpstr>
      <vt:lpstr>BEFORE YOU START...</vt:lpstr>
      <vt:lpstr>ACCESSING THE TOOL</vt:lpstr>
      <vt:lpstr>COMPLETING THE TOOL</vt:lpstr>
      <vt:lpstr>COMPLETING THE TOOL</vt:lpstr>
      <vt:lpstr>COMPLETING THE TOOL</vt:lpstr>
      <vt:lpstr>COMPLETING THE TOOL</vt:lpstr>
      <vt:lpstr>COMPLETING THE TOOL</vt:lpstr>
      <vt:lpstr>YOU HAVE A RESULT – WHAT’S NEXT?</vt:lpstr>
      <vt:lpstr>YOU HAVE A RESULT – WHAT’S NEXT?</vt:lpstr>
      <vt:lpstr>OTHER HELP AVAILABLE</vt:lpstr>
    </vt:vector>
  </TitlesOfParts>
  <Company>Peter MacCallum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Bailey</dc:creator>
  <cp:lastModifiedBy>Isabel Bailey</cp:lastModifiedBy>
  <cp:revision>94</cp:revision>
  <dcterms:created xsi:type="dcterms:W3CDTF">2023-05-02T01:04:03Z</dcterms:created>
  <dcterms:modified xsi:type="dcterms:W3CDTF">2024-07-17T10:18:51Z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0x010100CA5B49AF7FD78A4E80ABA211F63CF345</vt:lpwstr>
  </property>
  <property fmtid="{D5CDD505-2E9C-101B-9397-08002B2CF9AE}" pid="3" name="pmDataCategory">
    <vt:lpwstr>3;#Operational|150389d9-0463-4c4a-b800-fb182dbb9bcb</vt:lpwstr>
  </property>
  <property fmtid="{D5CDD505-2E9C-101B-9397-08002B2CF9AE}" pid="4" name="pmStream">
    <vt:lpwstr/>
  </property>
  <property fmtid="{D5CDD505-2E9C-101B-9397-08002B2CF9AE}" pid="5" name="pmAudienceMembers">
    <vt:lpwstr>2;#Internal|2b22734e-9cea-437f-97a4-653416044446</vt:lpwstr>
  </property>
  <property fmtid="{D5CDD505-2E9C-101B-9397-08002B2CF9AE}" pid="6" name="pmDepartment">
    <vt:lpwstr>1;#Nutrition|3b5f24cc-ce1c-44bc-9e7e-38f8e20fc831</vt:lpwstr>
  </property>
  <property fmtid="{D5CDD505-2E9C-101B-9397-08002B2CF9AE}" pid="7" name="pmDivision">
    <vt:lpwstr/>
  </property>
  <property fmtid="{D5CDD505-2E9C-101B-9397-08002B2CF9AE}" pid="8" name="MediaServiceImageTags">
    <vt:lpwstr/>
  </property>
</Properties>
</file>